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64" r:id="rId3"/>
    <p:sldId id="268" r:id="rId4"/>
    <p:sldId id="258" r:id="rId5"/>
    <p:sldId id="269" r:id="rId6"/>
    <p:sldId id="260" r:id="rId7"/>
    <p:sldId id="270" r:id="rId8"/>
    <p:sldId id="266" r:id="rId9"/>
    <p:sldId id="261" r:id="rId10"/>
    <p:sldId id="272" r:id="rId11"/>
    <p:sldId id="271" r:id="rId12"/>
    <p:sldId id="262" r:id="rId13"/>
    <p:sldId id="273" r:id="rId14"/>
    <p:sldId id="274" r:id="rId15"/>
    <p:sldId id="276" r:id="rId16"/>
    <p:sldId id="277" r:id="rId17"/>
    <p:sldId id="286" r:id="rId18"/>
    <p:sldId id="278" r:id="rId19"/>
    <p:sldId id="279" r:id="rId20"/>
    <p:sldId id="28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8" r:id="rId29"/>
    <p:sldId id="259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2F"/>
    <a:srgbClr val="FF9900"/>
    <a:srgbClr val="32AF44"/>
    <a:srgbClr val="FF6B90"/>
    <a:srgbClr val="823F94"/>
    <a:srgbClr val="EDEA39"/>
    <a:srgbClr val="EF7D1B"/>
    <a:srgbClr val="823E95"/>
    <a:srgbClr val="FF0066"/>
    <a:srgbClr val="67D55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5" autoAdjust="0"/>
    <p:restoredTop sz="95320" autoAdjust="0"/>
  </p:normalViewPr>
  <p:slideViewPr>
    <p:cSldViewPr snapToGrid="0">
      <p:cViewPr>
        <p:scale>
          <a:sx n="81" d="100"/>
          <a:sy n="81" d="100"/>
        </p:scale>
        <p:origin x="36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10545-B259-4DFD-B9CD-5CA11C64B256}" type="datetimeFigureOut">
              <a:rPr lang="zh-TW" altLang="en-US" smtClean="0"/>
              <a:pPr/>
              <a:t>2019/6/5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46BD5-05F1-4A66-837B-06230D723AE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8363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6BD5-05F1-4A66-837B-06230D723AEB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23133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6BD5-05F1-4A66-837B-06230D723AEB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96228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6BD5-05F1-4A66-837B-06230D723AEB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4036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6BD5-05F1-4A66-837B-06230D723AEB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01818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6BD5-05F1-4A66-837B-06230D723AEB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55547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6BD5-05F1-4A66-837B-06230D723AEB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2756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10.wdp"/><Relationship Id="rId3" Type="http://schemas.microsoft.com/office/2007/relationships/hdphoto" Target="../media/hdphoto1.wdp"/><Relationship Id="rId7" Type="http://schemas.microsoft.com/office/2007/relationships/hdphoto" Target="../media/hdphoto7.wdp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8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-6685"/>
            <a:ext cx="12192000" cy="6858000"/>
          </a:xfrm>
          <a:prstGeom prst="rect">
            <a:avLst/>
          </a:prstGeom>
          <a:solidFill>
            <a:srgbClr val="67D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 userDrawn="1"/>
        </p:nvSpPr>
        <p:spPr>
          <a:xfrm>
            <a:off x="1701032" y="2994660"/>
            <a:ext cx="7626096" cy="5212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 userDrawn="1"/>
        </p:nvGrpSpPr>
        <p:grpSpPr>
          <a:xfrm>
            <a:off x="9464040" y="2967228"/>
            <a:ext cx="722376" cy="548640"/>
            <a:chOff x="9464040" y="2967228"/>
            <a:chExt cx="722376" cy="548640"/>
          </a:xfrm>
        </p:grpSpPr>
        <p:sp>
          <p:nvSpPr>
            <p:cNvPr id="11" name="圓角矩形 10"/>
            <p:cNvSpPr/>
            <p:nvPr/>
          </p:nvSpPr>
          <p:spPr>
            <a:xfrm>
              <a:off x="9464040" y="2967228"/>
              <a:ext cx="722376" cy="548640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9559020" y="3060781"/>
              <a:ext cx="532416" cy="361534"/>
              <a:chOff x="1730665" y="654142"/>
              <a:chExt cx="1230940" cy="914400"/>
            </a:xfrm>
          </p:grpSpPr>
          <p:sp>
            <p:nvSpPr>
              <p:cNvPr id="13" name="矩形 12"/>
              <p:cNvSpPr/>
              <p:nvPr/>
            </p:nvSpPr>
            <p:spPr>
              <a:xfrm rot="1436515">
                <a:off x="2612236" y="1313379"/>
                <a:ext cx="349369" cy="1855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1730665" y="654142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5" name="文字方塊 14"/>
          <p:cNvSpPr txBox="1"/>
          <p:nvPr userDrawn="1"/>
        </p:nvSpPr>
        <p:spPr>
          <a:xfrm>
            <a:off x="1691640" y="3030890"/>
            <a:ext cx="200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Masterpiece</a:t>
            </a:r>
            <a:endParaRPr lang="zh-TW" altLang="en-US" sz="2400" dirty="0"/>
          </a:p>
        </p:txBody>
      </p:sp>
      <p:sp>
        <p:nvSpPr>
          <p:cNvPr id="16" name="向右箭號 15"/>
          <p:cNvSpPr/>
          <p:nvPr userDrawn="1"/>
        </p:nvSpPr>
        <p:spPr>
          <a:xfrm rot="13800161">
            <a:off x="8608532" y="4318599"/>
            <a:ext cx="392849" cy="269067"/>
          </a:xfrm>
          <a:prstGeom prst="rightArrow">
            <a:avLst>
              <a:gd name="adj1" fmla="val 30952"/>
              <a:gd name="adj2" fmla="val 714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9242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path" presetSubtype="0" accel="40000" decel="4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44444E-6 L 0.10625 -0.12292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5" grpId="0"/>
      <p:bldP spid="15" grpId="1"/>
      <p:bldP spid="16" grpId="0" animBg="1"/>
      <p:bldP spid="16" grpId="1" animBg="1"/>
      <p:bldP spid="16" grpId="2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1039906" y="1093694"/>
            <a:ext cx="11152094" cy="5764306"/>
          </a:xfrm>
          <a:prstGeom prst="rect">
            <a:avLst/>
          </a:prstGeom>
          <a:solidFill>
            <a:srgbClr val="FF0066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 10"/>
          <p:cNvSpPr/>
          <p:nvPr userDrawn="1"/>
        </p:nvSpPr>
        <p:spPr>
          <a:xfrm>
            <a:off x="-17929" y="-17930"/>
            <a:ext cx="12209929" cy="1111624"/>
          </a:xfrm>
          <a:custGeom>
            <a:avLst/>
            <a:gdLst>
              <a:gd name="connsiteX0" fmla="*/ 0 w 12209929"/>
              <a:gd name="connsiteY0" fmla="*/ 0 h 1111624"/>
              <a:gd name="connsiteX1" fmla="*/ 12209929 w 12209929"/>
              <a:gd name="connsiteY1" fmla="*/ 17930 h 1111624"/>
              <a:gd name="connsiteX2" fmla="*/ 12209929 w 12209929"/>
              <a:gd name="connsiteY2" fmla="*/ 564777 h 1111624"/>
              <a:gd name="connsiteX3" fmla="*/ 3989294 w 12209929"/>
              <a:gd name="connsiteY3" fmla="*/ 564777 h 1111624"/>
              <a:gd name="connsiteX4" fmla="*/ 3612776 w 12209929"/>
              <a:gd name="connsiteY4" fmla="*/ 1111624 h 1111624"/>
              <a:gd name="connsiteX5" fmla="*/ 8964 w 12209929"/>
              <a:gd name="connsiteY5" fmla="*/ 1111624 h 1111624"/>
              <a:gd name="connsiteX6" fmla="*/ 0 w 12209929"/>
              <a:gd name="connsiteY6" fmla="*/ 0 h 111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9929" h="1111624">
                <a:moveTo>
                  <a:pt x="0" y="0"/>
                </a:moveTo>
                <a:lnTo>
                  <a:pt x="12209929" y="17930"/>
                </a:lnTo>
                <a:lnTo>
                  <a:pt x="12209929" y="564777"/>
                </a:lnTo>
                <a:lnTo>
                  <a:pt x="3989294" y="564777"/>
                </a:lnTo>
                <a:lnTo>
                  <a:pt x="3612776" y="1111624"/>
                </a:lnTo>
                <a:lnTo>
                  <a:pt x="8964" y="1111624"/>
                </a:lnTo>
                <a:lnTo>
                  <a:pt x="0" y="0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1093694"/>
            <a:ext cx="1039906" cy="6000789"/>
          </a:xfrm>
          <a:prstGeom prst="rect">
            <a:avLst/>
          </a:prstGeom>
          <a:gradFill>
            <a:gsLst>
              <a:gs pos="74000">
                <a:srgbClr val="FF006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1245870" y="165576"/>
            <a:ext cx="303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組員介紹</a:t>
            </a:r>
            <a:endParaRPr lang="zh-TW" altLang="en-US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5" name="群組 24"/>
          <p:cNvGrpSpPr>
            <a:grpSpLocks noChangeAspect="1"/>
          </p:cNvGrpSpPr>
          <p:nvPr userDrawn="1"/>
        </p:nvGrpSpPr>
        <p:grpSpPr>
          <a:xfrm>
            <a:off x="86419" y="38591"/>
            <a:ext cx="1055103" cy="1055103"/>
            <a:chOff x="6595556" y="2112230"/>
            <a:chExt cx="2612451" cy="2612451"/>
          </a:xfrm>
        </p:grpSpPr>
        <p:sp>
          <p:nvSpPr>
            <p:cNvPr id="29" name="橢圓 28"/>
            <p:cNvSpPr>
              <a:spLocks noChangeAspect="1"/>
            </p:cNvSpPr>
            <p:nvPr/>
          </p:nvSpPr>
          <p:spPr>
            <a:xfrm>
              <a:off x="6595556" y="2112230"/>
              <a:ext cx="2612451" cy="2612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FF006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940601" y="2447958"/>
              <a:ext cx="1940995" cy="1940995"/>
            </a:xfrm>
            <a:prstGeom prst="rect">
              <a:avLst/>
            </a:prstGeom>
          </p:spPr>
        </p:pic>
      </p:grpSp>
      <p:grpSp>
        <p:nvGrpSpPr>
          <p:cNvPr id="31" name="群組 30"/>
          <p:cNvGrpSpPr>
            <a:grpSpLocks noChangeAspect="1"/>
          </p:cNvGrpSpPr>
          <p:nvPr userDrawn="1"/>
        </p:nvGrpSpPr>
        <p:grpSpPr>
          <a:xfrm>
            <a:off x="67528" y="4401273"/>
            <a:ext cx="842682" cy="842682"/>
            <a:chOff x="6590699" y="2031871"/>
            <a:chExt cx="1211257" cy="1211257"/>
          </a:xfrm>
        </p:grpSpPr>
        <p:sp>
          <p:nvSpPr>
            <p:cNvPr id="32" name="橢圓 31"/>
            <p:cNvSpPr>
              <a:spLocks noChangeAspect="1"/>
            </p:cNvSpPr>
            <p:nvPr/>
          </p:nvSpPr>
          <p:spPr>
            <a:xfrm>
              <a:off x="6590699" y="2031871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98716" y="2239888"/>
              <a:ext cx="795224" cy="795224"/>
            </a:xfrm>
            <a:prstGeom prst="rect">
              <a:avLst/>
            </a:prstGeom>
          </p:spPr>
        </p:pic>
      </p:grpSp>
      <p:grpSp>
        <p:nvGrpSpPr>
          <p:cNvPr id="34" name="群組 33"/>
          <p:cNvGrpSpPr>
            <a:grpSpLocks noChangeAspect="1"/>
          </p:cNvGrpSpPr>
          <p:nvPr userDrawn="1"/>
        </p:nvGrpSpPr>
        <p:grpSpPr>
          <a:xfrm>
            <a:off x="67528" y="1562503"/>
            <a:ext cx="842682" cy="842682"/>
            <a:chOff x="5804060" y="2433765"/>
            <a:chExt cx="1211257" cy="1211257"/>
          </a:xfrm>
        </p:grpSpPr>
        <p:sp>
          <p:nvSpPr>
            <p:cNvPr id="35" name="橢圓 34"/>
            <p:cNvSpPr>
              <a:spLocks noChangeAspect="1"/>
            </p:cNvSpPr>
            <p:nvPr/>
          </p:nvSpPr>
          <p:spPr>
            <a:xfrm>
              <a:off x="5804060" y="2433765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9085" y="2578790"/>
              <a:ext cx="921205" cy="921205"/>
            </a:xfrm>
            <a:prstGeom prst="rect">
              <a:avLst/>
            </a:prstGeom>
          </p:spPr>
        </p:pic>
      </p:grpSp>
      <p:grpSp>
        <p:nvGrpSpPr>
          <p:cNvPr id="37" name="群組 36"/>
          <p:cNvGrpSpPr>
            <a:grpSpLocks noChangeAspect="1"/>
          </p:cNvGrpSpPr>
          <p:nvPr userDrawn="1"/>
        </p:nvGrpSpPr>
        <p:grpSpPr>
          <a:xfrm>
            <a:off x="67528" y="3008974"/>
            <a:ext cx="842682" cy="788510"/>
            <a:chOff x="5347420" y="2956768"/>
            <a:chExt cx="1211257" cy="1211257"/>
          </a:xfrm>
        </p:grpSpPr>
        <p:sp>
          <p:nvSpPr>
            <p:cNvPr id="38" name="橢圓 37"/>
            <p:cNvSpPr>
              <a:spLocks noChangeAspect="1"/>
            </p:cNvSpPr>
            <p:nvPr/>
          </p:nvSpPr>
          <p:spPr>
            <a:xfrm>
              <a:off x="5347420" y="2956768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48430" y="3264310"/>
              <a:ext cx="609238" cy="651093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 userDrawn="1"/>
        </p:nvSpPr>
        <p:spPr>
          <a:xfrm>
            <a:off x="9177887" y="595601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1" spc="600" dirty="0" smtClean="0">
                <a:gradFill flip="none" rotWithShape="1">
                  <a:gsLst>
                    <a:gs pos="47000">
                      <a:srgbClr val="FF0066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/>
                <a:latin typeface="Comic Sans MS" panose="030F0702030302020204" pitchFamily="66" charset="0"/>
              </a:rPr>
              <a:t>Masterpiece</a:t>
            </a:r>
            <a:endParaRPr lang="zh-TW" altLang="en-US" sz="2800" b="1" i="1" spc="600" dirty="0">
              <a:gradFill flip="none" rotWithShape="1">
                <a:gsLst>
                  <a:gs pos="47000">
                    <a:srgbClr val="FF0066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/>
              <a:latin typeface="Comic Sans MS" panose="030F0702030302020204" pitchFamily="66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448800" y="648391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116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FF00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6745" l="0" r="100000"/>
                    </a14:imgEffect>
                    <a14:imgEffect>
                      <a14:sharpenSoften amount="-6000"/>
                    </a14:imgEffect>
                    <a14:imgEffect>
                      <a14:brightnessContrast bright="10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868" t="-519" r="-163" b="83193"/>
          <a:stretch/>
        </p:blipFill>
        <p:spPr bwMode="auto">
          <a:xfrm rot="21328214">
            <a:off x="-135155" y="-126035"/>
            <a:ext cx="4884778" cy="153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 userDrawn="1"/>
        </p:nvSpPr>
        <p:spPr>
          <a:xfrm>
            <a:off x="1177328" y="427712"/>
            <a:ext cx="303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組員介紹</a:t>
            </a:r>
            <a:endParaRPr lang="zh-TW" altLang="en-US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5" name="群組 24"/>
          <p:cNvGrpSpPr>
            <a:grpSpLocks noChangeAspect="1"/>
          </p:cNvGrpSpPr>
          <p:nvPr userDrawn="1"/>
        </p:nvGrpSpPr>
        <p:grpSpPr>
          <a:xfrm>
            <a:off x="397417" y="427712"/>
            <a:ext cx="823791" cy="823791"/>
            <a:chOff x="6595556" y="2112230"/>
            <a:chExt cx="2612451" cy="2612451"/>
          </a:xfrm>
        </p:grpSpPr>
        <p:sp>
          <p:nvSpPr>
            <p:cNvPr id="29" name="橢圓 28"/>
            <p:cNvSpPr>
              <a:spLocks noChangeAspect="1"/>
            </p:cNvSpPr>
            <p:nvPr/>
          </p:nvSpPr>
          <p:spPr>
            <a:xfrm>
              <a:off x="6595556" y="2112230"/>
              <a:ext cx="2612451" cy="2612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FF006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940601" y="2447958"/>
              <a:ext cx="1940995" cy="1940995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 userDrawn="1"/>
        </p:nvSpPr>
        <p:spPr>
          <a:xfrm>
            <a:off x="9448800" y="6222300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spc="600" dirty="0" smtClean="0">
                <a:solidFill>
                  <a:srgbClr val="FF6B90"/>
                </a:solidFill>
                <a:effectLst/>
                <a:latin typeface="Forte" panose="03060902040502070203" pitchFamily="66" charset="0"/>
              </a:rPr>
              <a:t>Masterpiece</a:t>
            </a:r>
            <a:endParaRPr lang="zh-TW" altLang="en-US" sz="2800" b="1" i="0" spc="600" dirty="0">
              <a:solidFill>
                <a:srgbClr val="FF6B90"/>
              </a:solidFill>
              <a:effectLst/>
              <a:latin typeface="Forte" panose="03060902040502070203" pitchFamily="66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448800" y="648391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20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643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14" t="-14336" r="-518" b="83632"/>
          <a:stretch/>
        </p:blipFill>
        <p:spPr bwMode="auto">
          <a:xfrm>
            <a:off x="16454543" y="165576"/>
            <a:ext cx="5108427" cy="25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2864" b="49922" l="1154" r="99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47" t="33034" r="-3177" b="50545"/>
          <a:stretch/>
        </p:blipFill>
        <p:spPr bwMode="auto">
          <a:xfrm>
            <a:off x="12519978" y="2586631"/>
            <a:ext cx="5108427" cy="13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3099" b="100000" l="1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5" t="83392" r="-2646" b="-1461"/>
          <a:stretch/>
        </p:blipFill>
        <p:spPr bwMode="auto">
          <a:xfrm>
            <a:off x="14433619" y="4542769"/>
            <a:ext cx="5108427" cy="14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>
            <a:endCxn id="4" idx="3"/>
          </p:cNvCxnSpPr>
          <p:nvPr userDrawn="1"/>
        </p:nvCxnSpPr>
        <p:spPr>
          <a:xfrm>
            <a:off x="0" y="6666472"/>
            <a:ext cx="12192000" cy="1"/>
          </a:xfrm>
          <a:prstGeom prst="line">
            <a:avLst/>
          </a:prstGeom>
          <a:ln w="76200">
            <a:solidFill>
              <a:srgbClr val="FF6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34181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FF00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6745" l="0" r="100000"/>
                    </a14:imgEffect>
                    <a14:imgEffect>
                      <a14:sharpenSoften amount="-6000"/>
                    </a14:imgEffect>
                    <a14:imgEffect>
                      <a14:brightnessContrast bright="10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868" t="-519" r="-163" b="83193"/>
          <a:stretch/>
        </p:blipFill>
        <p:spPr bwMode="auto">
          <a:xfrm rot="21328214">
            <a:off x="-135155" y="-126035"/>
            <a:ext cx="4884778" cy="153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 userDrawn="1"/>
        </p:nvSpPr>
        <p:spPr>
          <a:xfrm>
            <a:off x="1177328" y="427712"/>
            <a:ext cx="303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組員自評</a:t>
            </a:r>
            <a:endParaRPr lang="zh-TW" altLang="en-US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5" name="群組 24"/>
          <p:cNvGrpSpPr>
            <a:grpSpLocks noChangeAspect="1"/>
          </p:cNvGrpSpPr>
          <p:nvPr userDrawn="1"/>
        </p:nvGrpSpPr>
        <p:grpSpPr>
          <a:xfrm>
            <a:off x="397417" y="427712"/>
            <a:ext cx="823791" cy="823791"/>
            <a:chOff x="6595556" y="2112230"/>
            <a:chExt cx="2612451" cy="2612451"/>
          </a:xfrm>
        </p:grpSpPr>
        <p:sp>
          <p:nvSpPr>
            <p:cNvPr id="29" name="橢圓 28"/>
            <p:cNvSpPr>
              <a:spLocks noChangeAspect="1"/>
            </p:cNvSpPr>
            <p:nvPr/>
          </p:nvSpPr>
          <p:spPr>
            <a:xfrm>
              <a:off x="6595556" y="2112230"/>
              <a:ext cx="2612451" cy="2612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FF006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940601" y="2447958"/>
              <a:ext cx="1940995" cy="1940995"/>
            </a:xfrm>
            <a:prstGeom prst="rect">
              <a:avLst/>
            </a:prstGeom>
          </p:spPr>
        </p:pic>
      </p:grpSp>
      <p:sp>
        <p:nvSpPr>
          <p:cNvPr id="2" name="文字方塊 1"/>
          <p:cNvSpPr txBox="1"/>
          <p:nvPr userDrawn="1"/>
        </p:nvSpPr>
        <p:spPr>
          <a:xfrm>
            <a:off x="9448800" y="6222300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spc="600" dirty="0" smtClean="0">
                <a:solidFill>
                  <a:srgbClr val="FF6B90"/>
                </a:solidFill>
                <a:effectLst/>
                <a:latin typeface="Forte" panose="03060902040502070203" pitchFamily="66" charset="0"/>
              </a:rPr>
              <a:t>Masterpiece</a:t>
            </a:r>
            <a:endParaRPr lang="zh-TW" altLang="en-US" sz="2800" b="1" i="0" spc="600" dirty="0">
              <a:solidFill>
                <a:srgbClr val="FF6B90"/>
              </a:solidFill>
              <a:effectLst/>
              <a:latin typeface="Forte" panose="03060902040502070203" pitchFamily="66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448800" y="648391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20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643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14" t="-14336" r="-518" b="83632"/>
          <a:stretch/>
        </p:blipFill>
        <p:spPr bwMode="auto">
          <a:xfrm>
            <a:off x="16454543" y="165576"/>
            <a:ext cx="5108427" cy="25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2864" b="49922" l="1154" r="99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47" t="33034" r="-3177" b="50545"/>
          <a:stretch/>
        </p:blipFill>
        <p:spPr bwMode="auto">
          <a:xfrm>
            <a:off x="12519978" y="2586631"/>
            <a:ext cx="5108427" cy="13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3099" b="100000" l="1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5" t="83392" r="-2646" b="-1461"/>
          <a:stretch/>
        </p:blipFill>
        <p:spPr bwMode="auto">
          <a:xfrm>
            <a:off x="14433619" y="4542769"/>
            <a:ext cx="5108427" cy="14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>
            <a:endCxn id="4" idx="3"/>
          </p:cNvCxnSpPr>
          <p:nvPr userDrawn="1"/>
        </p:nvCxnSpPr>
        <p:spPr>
          <a:xfrm>
            <a:off x="0" y="6666472"/>
            <a:ext cx="12192000" cy="1"/>
          </a:xfrm>
          <a:prstGeom prst="line">
            <a:avLst/>
          </a:prstGeom>
          <a:ln w="76200">
            <a:solidFill>
              <a:srgbClr val="FF6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38372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 userDrawn="1"/>
        </p:nvSpPr>
        <p:spPr>
          <a:xfrm>
            <a:off x="9448800" y="6222300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spc="600" dirty="0" smtClean="0">
                <a:solidFill>
                  <a:srgbClr val="32AF44"/>
                </a:solidFill>
                <a:effectLst/>
                <a:latin typeface="Forte" panose="03060902040502070203" pitchFamily="66" charset="0"/>
              </a:rPr>
              <a:t>Masterpiece</a:t>
            </a:r>
            <a:endParaRPr lang="zh-TW" altLang="en-US" sz="2800" b="1" i="0" spc="600" dirty="0">
              <a:solidFill>
                <a:srgbClr val="32AF44"/>
              </a:solidFill>
              <a:effectLst/>
              <a:latin typeface="Forte" panose="03060902040502070203" pitchFamily="66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448800" y="648391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20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643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14" t="-14336" r="-518" b="83632"/>
          <a:stretch/>
        </p:blipFill>
        <p:spPr bwMode="auto">
          <a:xfrm>
            <a:off x="16454543" y="165576"/>
            <a:ext cx="5108427" cy="25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2864" b="49922" l="1154" r="99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47" t="33034" r="-3177" b="50545"/>
          <a:stretch/>
        </p:blipFill>
        <p:spPr bwMode="auto">
          <a:xfrm rot="21320250">
            <a:off x="-202873" y="-14258"/>
            <a:ext cx="4783261" cy="145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3099" b="100000" l="1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5" t="83392" r="-2646" b="-1461"/>
          <a:stretch/>
        </p:blipFill>
        <p:spPr bwMode="auto">
          <a:xfrm>
            <a:off x="14433619" y="4542769"/>
            <a:ext cx="5108427" cy="14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>
            <a:endCxn id="4" idx="3"/>
          </p:cNvCxnSpPr>
          <p:nvPr userDrawn="1"/>
        </p:nvCxnSpPr>
        <p:spPr>
          <a:xfrm>
            <a:off x="0" y="6666472"/>
            <a:ext cx="12192000" cy="1"/>
          </a:xfrm>
          <a:prstGeom prst="line">
            <a:avLst/>
          </a:prstGeom>
          <a:ln w="76200">
            <a:solidFill>
              <a:srgbClr val="32AF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 userDrawn="1"/>
        </p:nvSpPr>
        <p:spPr>
          <a:xfrm>
            <a:off x="1178352" y="420229"/>
            <a:ext cx="303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開發動機</a:t>
            </a:r>
            <a:endParaRPr lang="zh-TW" altLang="en-US" dirty="0"/>
          </a:p>
        </p:txBody>
      </p:sp>
      <p:grpSp>
        <p:nvGrpSpPr>
          <p:cNvPr id="14" name="群組 13"/>
          <p:cNvGrpSpPr>
            <a:grpSpLocks noChangeAspect="1"/>
          </p:cNvGrpSpPr>
          <p:nvPr userDrawn="1"/>
        </p:nvGrpSpPr>
        <p:grpSpPr>
          <a:xfrm>
            <a:off x="383449" y="401301"/>
            <a:ext cx="824400" cy="824400"/>
            <a:chOff x="5804060" y="2433765"/>
            <a:chExt cx="1211257" cy="1211257"/>
          </a:xfrm>
        </p:grpSpPr>
        <p:sp>
          <p:nvSpPr>
            <p:cNvPr id="15" name="橢圓 14"/>
            <p:cNvSpPr>
              <a:spLocks noChangeAspect="1"/>
            </p:cNvSpPr>
            <p:nvPr/>
          </p:nvSpPr>
          <p:spPr>
            <a:xfrm>
              <a:off x="5804060" y="2433765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9085" y="2578790"/>
              <a:ext cx="921205" cy="921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419139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 userDrawn="1"/>
        </p:nvSpPr>
        <p:spPr>
          <a:xfrm>
            <a:off x="9448800" y="6222300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spc="600" dirty="0" smtClean="0">
                <a:solidFill>
                  <a:srgbClr val="EF7D1B"/>
                </a:solidFill>
                <a:effectLst/>
                <a:latin typeface="Forte" panose="03060902040502070203" pitchFamily="66" charset="0"/>
              </a:rPr>
              <a:t>Masterpiece</a:t>
            </a:r>
            <a:endParaRPr lang="zh-TW" altLang="en-US" sz="2800" b="1" i="0" spc="600" dirty="0">
              <a:solidFill>
                <a:srgbClr val="EF7D1B"/>
              </a:solidFill>
              <a:effectLst/>
              <a:latin typeface="Forte" panose="03060902040502070203" pitchFamily="66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448800" y="648391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20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643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14" t="-232" r="-518" b="83632"/>
          <a:stretch/>
        </p:blipFill>
        <p:spPr bwMode="auto">
          <a:xfrm rot="21293139">
            <a:off x="-180379" y="-79748"/>
            <a:ext cx="4812642" cy="13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3099" b="100000" l="1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5" t="83392" r="-2646" b="-1461"/>
          <a:stretch/>
        </p:blipFill>
        <p:spPr bwMode="auto">
          <a:xfrm>
            <a:off x="14433619" y="4542769"/>
            <a:ext cx="5108427" cy="14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>
            <a:endCxn id="4" idx="3"/>
          </p:cNvCxnSpPr>
          <p:nvPr userDrawn="1"/>
        </p:nvCxnSpPr>
        <p:spPr>
          <a:xfrm>
            <a:off x="0" y="6666472"/>
            <a:ext cx="12192000" cy="1"/>
          </a:xfrm>
          <a:prstGeom prst="line">
            <a:avLst/>
          </a:prstGeom>
          <a:ln w="76200">
            <a:solidFill>
              <a:srgbClr val="EF7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 userDrawn="1"/>
        </p:nvSpPr>
        <p:spPr>
          <a:xfrm>
            <a:off x="1151379" y="362221"/>
            <a:ext cx="303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網站架構</a:t>
            </a:r>
            <a:endParaRPr lang="zh-TW" altLang="en-US" dirty="0"/>
          </a:p>
        </p:txBody>
      </p:sp>
      <p:grpSp>
        <p:nvGrpSpPr>
          <p:cNvPr id="17" name="群組 16"/>
          <p:cNvGrpSpPr>
            <a:grpSpLocks noChangeAspect="1"/>
          </p:cNvGrpSpPr>
          <p:nvPr userDrawn="1"/>
        </p:nvGrpSpPr>
        <p:grpSpPr>
          <a:xfrm>
            <a:off x="414677" y="363694"/>
            <a:ext cx="824400" cy="824400"/>
            <a:chOff x="6590699" y="2031871"/>
            <a:chExt cx="1211257" cy="1211257"/>
          </a:xfrm>
        </p:grpSpPr>
        <p:sp>
          <p:nvSpPr>
            <p:cNvPr id="18" name="橢圓 17"/>
            <p:cNvSpPr>
              <a:spLocks noChangeAspect="1"/>
            </p:cNvSpPr>
            <p:nvPr/>
          </p:nvSpPr>
          <p:spPr>
            <a:xfrm>
              <a:off x="6590699" y="2031871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98715" y="2239887"/>
              <a:ext cx="795223" cy="795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842118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 userDrawn="1"/>
        </p:nvSpPr>
        <p:spPr>
          <a:xfrm>
            <a:off x="9448800" y="6222300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spc="600" dirty="0" smtClean="0">
                <a:solidFill>
                  <a:srgbClr val="823F94"/>
                </a:solidFill>
                <a:effectLst/>
                <a:latin typeface="Forte" panose="03060902040502070203" pitchFamily="66" charset="0"/>
              </a:rPr>
              <a:t>Masterpiece</a:t>
            </a:r>
            <a:endParaRPr lang="zh-TW" altLang="en-US" sz="2800" b="1" i="0" spc="600" dirty="0">
              <a:solidFill>
                <a:srgbClr val="823F94"/>
              </a:solidFill>
              <a:effectLst/>
              <a:latin typeface="Forte" panose="03060902040502070203" pitchFamily="66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448800" y="648391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22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83099" b="100000" l="1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5" t="83392" r="-2646" b="-1461"/>
          <a:stretch/>
        </p:blipFill>
        <p:spPr bwMode="auto">
          <a:xfrm rot="21260029">
            <a:off x="-238520" y="-156689"/>
            <a:ext cx="4775294" cy="149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>
            <a:endCxn id="4" idx="3"/>
          </p:cNvCxnSpPr>
          <p:nvPr userDrawn="1"/>
        </p:nvCxnSpPr>
        <p:spPr>
          <a:xfrm>
            <a:off x="0" y="6666472"/>
            <a:ext cx="12192000" cy="1"/>
          </a:xfrm>
          <a:prstGeom prst="line">
            <a:avLst/>
          </a:prstGeom>
          <a:ln w="76200">
            <a:solidFill>
              <a:srgbClr val="823F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 userDrawn="1"/>
        </p:nvSpPr>
        <p:spPr>
          <a:xfrm>
            <a:off x="1040854" y="300028"/>
            <a:ext cx="303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開發規劃</a:t>
            </a:r>
            <a:endParaRPr lang="zh-TW" altLang="en-US" dirty="0"/>
          </a:p>
        </p:txBody>
      </p:sp>
      <p:grpSp>
        <p:nvGrpSpPr>
          <p:cNvPr id="23" name="群組 22"/>
          <p:cNvGrpSpPr>
            <a:grpSpLocks noChangeAspect="1"/>
          </p:cNvGrpSpPr>
          <p:nvPr userDrawn="1"/>
        </p:nvGrpSpPr>
        <p:grpSpPr>
          <a:xfrm>
            <a:off x="297136" y="300028"/>
            <a:ext cx="824400" cy="824400"/>
            <a:chOff x="5347420" y="2956768"/>
            <a:chExt cx="1211257" cy="1211257"/>
          </a:xfrm>
        </p:grpSpPr>
        <p:sp>
          <p:nvSpPr>
            <p:cNvPr id="24" name="橢圓 23"/>
            <p:cNvSpPr>
              <a:spLocks noChangeAspect="1"/>
            </p:cNvSpPr>
            <p:nvPr/>
          </p:nvSpPr>
          <p:spPr>
            <a:xfrm>
              <a:off x="5347420" y="2956768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823F9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27502" y="3264310"/>
              <a:ext cx="651095" cy="651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981197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 userDrawn="1"/>
        </p:nvSpPr>
        <p:spPr>
          <a:xfrm>
            <a:off x="9448800" y="6222300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0" spc="600" dirty="0" smtClean="0">
                <a:solidFill>
                  <a:srgbClr val="FFE72F"/>
                </a:solidFill>
                <a:effectLst/>
                <a:latin typeface="Forte" panose="03060902040502070203" pitchFamily="66" charset="0"/>
              </a:rPr>
              <a:t>Masterpiece</a:t>
            </a:r>
            <a:endParaRPr lang="zh-TW" altLang="en-US" sz="2800" b="1" i="0" spc="600" dirty="0">
              <a:solidFill>
                <a:srgbClr val="FFE72F"/>
              </a:solidFill>
              <a:effectLst/>
              <a:latin typeface="Forte" panose="03060902040502070203" pitchFamily="66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448800" y="648391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22" name="Picture 2" descr="「油漆素材」的圖片搜尋結果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5180" b="33177" l="0" r="98462"/>
                    </a14:imgEffect>
                    <a14:imgEffect>
                      <a14:colorTemperature colorTemp="11500"/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90" t="15955" r="-440" b="66927"/>
          <a:stretch/>
        </p:blipFill>
        <p:spPr bwMode="auto">
          <a:xfrm rot="21260029">
            <a:off x="-242402" y="-156497"/>
            <a:ext cx="4775294" cy="141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>
            <a:endCxn id="4" idx="3"/>
          </p:cNvCxnSpPr>
          <p:nvPr userDrawn="1"/>
        </p:nvCxnSpPr>
        <p:spPr>
          <a:xfrm>
            <a:off x="0" y="6666472"/>
            <a:ext cx="12192000" cy="1"/>
          </a:xfrm>
          <a:prstGeom prst="line">
            <a:avLst/>
          </a:prstGeom>
          <a:ln w="76200">
            <a:solidFill>
              <a:srgbClr val="FFE7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 userDrawn="1"/>
        </p:nvSpPr>
        <p:spPr>
          <a:xfrm>
            <a:off x="1040854" y="300028"/>
            <a:ext cx="303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未來展望</a:t>
            </a:r>
            <a:endParaRPr lang="zh-TW" altLang="en-US" dirty="0"/>
          </a:p>
        </p:txBody>
      </p:sp>
      <p:grpSp>
        <p:nvGrpSpPr>
          <p:cNvPr id="3" name="群組 2"/>
          <p:cNvGrpSpPr/>
          <p:nvPr userDrawn="1"/>
        </p:nvGrpSpPr>
        <p:grpSpPr>
          <a:xfrm>
            <a:off x="294736" y="300028"/>
            <a:ext cx="824400" cy="824400"/>
            <a:chOff x="10182295" y="3789178"/>
            <a:chExt cx="1602426" cy="1602426"/>
          </a:xfrm>
        </p:grpSpPr>
        <p:sp>
          <p:nvSpPr>
            <p:cNvPr id="10" name="橢圓 9"/>
            <p:cNvSpPr>
              <a:spLocks noChangeAspect="1"/>
            </p:cNvSpPr>
            <p:nvPr userDrawn="1"/>
          </p:nvSpPr>
          <p:spPr>
            <a:xfrm>
              <a:off x="10182295" y="3789178"/>
              <a:ext cx="1602426" cy="16024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457489" y="4064372"/>
              <a:ext cx="1052036" cy="1052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36789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1039906" y="1093694"/>
            <a:ext cx="11152094" cy="5764306"/>
          </a:xfrm>
          <a:prstGeom prst="rect">
            <a:avLst/>
          </a:prstGeom>
          <a:solidFill>
            <a:srgbClr val="67D55C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448800" y="648391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手繪多邊形 10"/>
          <p:cNvSpPr/>
          <p:nvPr userDrawn="1"/>
        </p:nvSpPr>
        <p:spPr>
          <a:xfrm>
            <a:off x="-17929" y="-17930"/>
            <a:ext cx="12209929" cy="1111624"/>
          </a:xfrm>
          <a:custGeom>
            <a:avLst/>
            <a:gdLst>
              <a:gd name="connsiteX0" fmla="*/ 0 w 12209929"/>
              <a:gd name="connsiteY0" fmla="*/ 0 h 1111624"/>
              <a:gd name="connsiteX1" fmla="*/ 12209929 w 12209929"/>
              <a:gd name="connsiteY1" fmla="*/ 17930 h 1111624"/>
              <a:gd name="connsiteX2" fmla="*/ 12209929 w 12209929"/>
              <a:gd name="connsiteY2" fmla="*/ 564777 h 1111624"/>
              <a:gd name="connsiteX3" fmla="*/ 3989294 w 12209929"/>
              <a:gd name="connsiteY3" fmla="*/ 564777 h 1111624"/>
              <a:gd name="connsiteX4" fmla="*/ 3612776 w 12209929"/>
              <a:gd name="connsiteY4" fmla="*/ 1111624 h 1111624"/>
              <a:gd name="connsiteX5" fmla="*/ 8964 w 12209929"/>
              <a:gd name="connsiteY5" fmla="*/ 1111624 h 1111624"/>
              <a:gd name="connsiteX6" fmla="*/ 0 w 12209929"/>
              <a:gd name="connsiteY6" fmla="*/ 0 h 111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9929" h="1111624">
                <a:moveTo>
                  <a:pt x="0" y="0"/>
                </a:moveTo>
                <a:lnTo>
                  <a:pt x="12209929" y="17930"/>
                </a:lnTo>
                <a:lnTo>
                  <a:pt x="12209929" y="564777"/>
                </a:lnTo>
                <a:lnTo>
                  <a:pt x="3989294" y="564777"/>
                </a:lnTo>
                <a:lnTo>
                  <a:pt x="3612776" y="1111624"/>
                </a:lnTo>
                <a:lnTo>
                  <a:pt x="8964" y="1111624"/>
                </a:lnTo>
                <a:lnTo>
                  <a:pt x="0" y="0"/>
                </a:lnTo>
                <a:close/>
              </a:path>
            </a:pathLst>
          </a:custGeom>
          <a:solidFill>
            <a:srgbClr val="67D5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1093693"/>
            <a:ext cx="1039906" cy="6001200"/>
          </a:xfrm>
          <a:prstGeom prst="rect">
            <a:avLst/>
          </a:prstGeom>
          <a:gradFill>
            <a:gsLst>
              <a:gs pos="74000">
                <a:srgbClr val="67D55C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1245870" y="165576"/>
            <a:ext cx="303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開發動機</a:t>
            </a:r>
            <a:endParaRPr lang="zh-TW" altLang="en-US" dirty="0"/>
          </a:p>
        </p:txBody>
      </p:sp>
      <p:grpSp>
        <p:nvGrpSpPr>
          <p:cNvPr id="25" name="群組 24"/>
          <p:cNvGrpSpPr>
            <a:grpSpLocks noChangeAspect="1"/>
          </p:cNvGrpSpPr>
          <p:nvPr userDrawn="1"/>
        </p:nvGrpSpPr>
        <p:grpSpPr>
          <a:xfrm>
            <a:off x="86400" y="1576800"/>
            <a:ext cx="842400" cy="842400"/>
            <a:chOff x="6595556" y="2112230"/>
            <a:chExt cx="2612451" cy="2612451"/>
          </a:xfrm>
        </p:grpSpPr>
        <p:sp>
          <p:nvSpPr>
            <p:cNvPr id="29" name="橢圓 28"/>
            <p:cNvSpPr>
              <a:spLocks noChangeAspect="1"/>
            </p:cNvSpPr>
            <p:nvPr/>
          </p:nvSpPr>
          <p:spPr>
            <a:xfrm>
              <a:off x="6595556" y="2112230"/>
              <a:ext cx="2612451" cy="2612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940599" y="2447957"/>
              <a:ext cx="1940995" cy="1940995"/>
            </a:xfrm>
            <a:prstGeom prst="rect">
              <a:avLst/>
            </a:prstGeom>
          </p:spPr>
        </p:pic>
      </p:grpSp>
      <p:grpSp>
        <p:nvGrpSpPr>
          <p:cNvPr id="31" name="群組 30"/>
          <p:cNvGrpSpPr>
            <a:grpSpLocks noChangeAspect="1"/>
          </p:cNvGrpSpPr>
          <p:nvPr userDrawn="1"/>
        </p:nvGrpSpPr>
        <p:grpSpPr>
          <a:xfrm>
            <a:off x="86118" y="4413993"/>
            <a:ext cx="842682" cy="842682"/>
            <a:chOff x="6590699" y="2031871"/>
            <a:chExt cx="1211257" cy="1211257"/>
          </a:xfrm>
        </p:grpSpPr>
        <p:sp>
          <p:nvSpPr>
            <p:cNvPr id="32" name="橢圓 31"/>
            <p:cNvSpPr>
              <a:spLocks noChangeAspect="1"/>
            </p:cNvSpPr>
            <p:nvPr/>
          </p:nvSpPr>
          <p:spPr>
            <a:xfrm>
              <a:off x="6590699" y="2031871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98716" y="2239888"/>
              <a:ext cx="795224" cy="795224"/>
            </a:xfrm>
            <a:prstGeom prst="rect">
              <a:avLst/>
            </a:prstGeom>
          </p:spPr>
        </p:pic>
      </p:grpSp>
      <p:grpSp>
        <p:nvGrpSpPr>
          <p:cNvPr id="34" name="群組 33"/>
          <p:cNvGrpSpPr>
            <a:grpSpLocks noChangeAspect="1"/>
          </p:cNvGrpSpPr>
          <p:nvPr userDrawn="1"/>
        </p:nvGrpSpPr>
        <p:grpSpPr>
          <a:xfrm>
            <a:off x="92428" y="61433"/>
            <a:ext cx="1054800" cy="1054800"/>
            <a:chOff x="5804060" y="2433765"/>
            <a:chExt cx="1211257" cy="1211257"/>
          </a:xfrm>
        </p:grpSpPr>
        <p:sp>
          <p:nvSpPr>
            <p:cNvPr id="35" name="橢圓 34"/>
            <p:cNvSpPr>
              <a:spLocks noChangeAspect="1"/>
            </p:cNvSpPr>
            <p:nvPr/>
          </p:nvSpPr>
          <p:spPr>
            <a:xfrm>
              <a:off x="5804060" y="2433765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67D55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9085" y="2578790"/>
              <a:ext cx="921205" cy="921205"/>
            </a:xfrm>
            <a:prstGeom prst="rect">
              <a:avLst/>
            </a:prstGeom>
          </p:spPr>
        </p:pic>
      </p:grpSp>
      <p:grpSp>
        <p:nvGrpSpPr>
          <p:cNvPr id="37" name="群組 36"/>
          <p:cNvGrpSpPr>
            <a:grpSpLocks noChangeAspect="1"/>
          </p:cNvGrpSpPr>
          <p:nvPr userDrawn="1"/>
        </p:nvGrpSpPr>
        <p:grpSpPr>
          <a:xfrm>
            <a:off x="86400" y="2995397"/>
            <a:ext cx="842400" cy="842400"/>
            <a:chOff x="5347420" y="2956768"/>
            <a:chExt cx="1211257" cy="1211257"/>
          </a:xfrm>
        </p:grpSpPr>
        <p:sp>
          <p:nvSpPr>
            <p:cNvPr id="38" name="橢圓 37"/>
            <p:cNvSpPr>
              <a:spLocks noChangeAspect="1"/>
            </p:cNvSpPr>
            <p:nvPr/>
          </p:nvSpPr>
          <p:spPr>
            <a:xfrm>
              <a:off x="5347420" y="2956768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27502" y="3264310"/>
              <a:ext cx="651094" cy="651094"/>
            </a:xfrm>
            <a:prstGeom prst="rect">
              <a:avLst/>
            </a:prstGeom>
          </p:spPr>
        </p:pic>
      </p:grpSp>
      <p:sp>
        <p:nvSpPr>
          <p:cNvPr id="19" name="文字方塊 18"/>
          <p:cNvSpPr txBox="1"/>
          <p:nvPr userDrawn="1"/>
        </p:nvSpPr>
        <p:spPr>
          <a:xfrm>
            <a:off x="9174483" y="581744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1" spc="600" dirty="0" smtClean="0">
                <a:gradFill flip="none" rotWithShape="1">
                  <a:gsLst>
                    <a:gs pos="47000">
                      <a:srgbClr val="67D55C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/>
                <a:latin typeface="Comic Sans MS" panose="030F0702030302020204" pitchFamily="66" charset="0"/>
              </a:rPr>
              <a:t>Masterpiece</a:t>
            </a:r>
            <a:endParaRPr lang="zh-TW" altLang="en-US" sz="2800" b="1" i="1" spc="600" dirty="0">
              <a:gradFill flip="none" rotWithShape="1">
                <a:gsLst>
                  <a:gs pos="47000">
                    <a:srgbClr val="67D55C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2868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1039906" y="1093694"/>
            <a:ext cx="11152094" cy="5764306"/>
          </a:xfrm>
          <a:prstGeom prst="rect">
            <a:avLst/>
          </a:prstGeom>
          <a:solidFill>
            <a:srgbClr val="7030A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448800" y="648391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手繪多邊形 10"/>
          <p:cNvSpPr/>
          <p:nvPr userDrawn="1"/>
        </p:nvSpPr>
        <p:spPr>
          <a:xfrm>
            <a:off x="-17929" y="-17930"/>
            <a:ext cx="12209929" cy="1111624"/>
          </a:xfrm>
          <a:custGeom>
            <a:avLst/>
            <a:gdLst>
              <a:gd name="connsiteX0" fmla="*/ 0 w 12209929"/>
              <a:gd name="connsiteY0" fmla="*/ 0 h 1111624"/>
              <a:gd name="connsiteX1" fmla="*/ 12209929 w 12209929"/>
              <a:gd name="connsiteY1" fmla="*/ 17930 h 1111624"/>
              <a:gd name="connsiteX2" fmla="*/ 12209929 w 12209929"/>
              <a:gd name="connsiteY2" fmla="*/ 564777 h 1111624"/>
              <a:gd name="connsiteX3" fmla="*/ 3989294 w 12209929"/>
              <a:gd name="connsiteY3" fmla="*/ 564777 h 1111624"/>
              <a:gd name="connsiteX4" fmla="*/ 3612776 w 12209929"/>
              <a:gd name="connsiteY4" fmla="*/ 1111624 h 1111624"/>
              <a:gd name="connsiteX5" fmla="*/ 8964 w 12209929"/>
              <a:gd name="connsiteY5" fmla="*/ 1111624 h 1111624"/>
              <a:gd name="connsiteX6" fmla="*/ 0 w 12209929"/>
              <a:gd name="connsiteY6" fmla="*/ 0 h 111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9929" h="1111624">
                <a:moveTo>
                  <a:pt x="0" y="0"/>
                </a:moveTo>
                <a:lnTo>
                  <a:pt x="12209929" y="17930"/>
                </a:lnTo>
                <a:lnTo>
                  <a:pt x="12209929" y="564777"/>
                </a:lnTo>
                <a:lnTo>
                  <a:pt x="3989294" y="564777"/>
                </a:lnTo>
                <a:lnTo>
                  <a:pt x="3612776" y="1111624"/>
                </a:lnTo>
                <a:lnTo>
                  <a:pt x="8964" y="1111624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1093693"/>
            <a:ext cx="1039906" cy="6001200"/>
          </a:xfrm>
          <a:prstGeom prst="rect">
            <a:avLst/>
          </a:prstGeom>
          <a:gradFill>
            <a:gsLst>
              <a:gs pos="74000">
                <a:srgbClr val="7030A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1245870" y="165576"/>
            <a:ext cx="303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開發規劃</a:t>
            </a:r>
            <a:endParaRPr lang="zh-TW" altLang="en-US" dirty="0"/>
          </a:p>
        </p:txBody>
      </p:sp>
      <p:grpSp>
        <p:nvGrpSpPr>
          <p:cNvPr id="25" name="群組 24"/>
          <p:cNvGrpSpPr>
            <a:grpSpLocks noChangeAspect="1"/>
          </p:cNvGrpSpPr>
          <p:nvPr userDrawn="1"/>
        </p:nvGrpSpPr>
        <p:grpSpPr>
          <a:xfrm>
            <a:off x="86400" y="1576800"/>
            <a:ext cx="842400" cy="842400"/>
            <a:chOff x="6595556" y="2112230"/>
            <a:chExt cx="2612451" cy="2612451"/>
          </a:xfrm>
        </p:grpSpPr>
        <p:sp>
          <p:nvSpPr>
            <p:cNvPr id="29" name="橢圓 28"/>
            <p:cNvSpPr>
              <a:spLocks noChangeAspect="1"/>
            </p:cNvSpPr>
            <p:nvPr/>
          </p:nvSpPr>
          <p:spPr>
            <a:xfrm>
              <a:off x="6595556" y="2112230"/>
              <a:ext cx="2612451" cy="2612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940599" y="2447957"/>
              <a:ext cx="1940995" cy="1940995"/>
            </a:xfrm>
            <a:prstGeom prst="rect">
              <a:avLst/>
            </a:prstGeom>
          </p:spPr>
        </p:pic>
      </p:grpSp>
      <p:grpSp>
        <p:nvGrpSpPr>
          <p:cNvPr id="31" name="群組 30"/>
          <p:cNvGrpSpPr>
            <a:grpSpLocks noChangeAspect="1"/>
          </p:cNvGrpSpPr>
          <p:nvPr userDrawn="1"/>
        </p:nvGrpSpPr>
        <p:grpSpPr>
          <a:xfrm>
            <a:off x="86118" y="4375199"/>
            <a:ext cx="842682" cy="842682"/>
            <a:chOff x="6590699" y="2031871"/>
            <a:chExt cx="1211257" cy="1211257"/>
          </a:xfrm>
        </p:grpSpPr>
        <p:sp>
          <p:nvSpPr>
            <p:cNvPr id="32" name="橢圓 31"/>
            <p:cNvSpPr>
              <a:spLocks noChangeAspect="1"/>
            </p:cNvSpPr>
            <p:nvPr/>
          </p:nvSpPr>
          <p:spPr>
            <a:xfrm>
              <a:off x="6590699" y="2031871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98716" y="2239888"/>
              <a:ext cx="795224" cy="795224"/>
            </a:xfrm>
            <a:prstGeom prst="rect">
              <a:avLst/>
            </a:prstGeom>
          </p:spPr>
        </p:pic>
      </p:grpSp>
      <p:grpSp>
        <p:nvGrpSpPr>
          <p:cNvPr id="34" name="群組 33"/>
          <p:cNvGrpSpPr>
            <a:grpSpLocks noChangeAspect="1"/>
          </p:cNvGrpSpPr>
          <p:nvPr userDrawn="1"/>
        </p:nvGrpSpPr>
        <p:grpSpPr>
          <a:xfrm>
            <a:off x="86400" y="3001366"/>
            <a:ext cx="842400" cy="842400"/>
            <a:chOff x="5804060" y="2433765"/>
            <a:chExt cx="1211257" cy="1211257"/>
          </a:xfrm>
        </p:grpSpPr>
        <p:sp>
          <p:nvSpPr>
            <p:cNvPr id="35" name="橢圓 34"/>
            <p:cNvSpPr>
              <a:spLocks noChangeAspect="1"/>
            </p:cNvSpPr>
            <p:nvPr/>
          </p:nvSpPr>
          <p:spPr>
            <a:xfrm>
              <a:off x="5804060" y="2433765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9084" y="2578789"/>
              <a:ext cx="921205" cy="921205"/>
            </a:xfrm>
            <a:prstGeom prst="rect">
              <a:avLst/>
            </a:prstGeom>
          </p:spPr>
        </p:pic>
      </p:grpSp>
      <p:grpSp>
        <p:nvGrpSpPr>
          <p:cNvPr id="37" name="群組 36"/>
          <p:cNvGrpSpPr>
            <a:grpSpLocks noChangeAspect="1"/>
          </p:cNvGrpSpPr>
          <p:nvPr userDrawn="1"/>
        </p:nvGrpSpPr>
        <p:grpSpPr>
          <a:xfrm>
            <a:off x="86400" y="59721"/>
            <a:ext cx="1054800" cy="1054800"/>
            <a:chOff x="5347420" y="2956768"/>
            <a:chExt cx="1211257" cy="1211257"/>
          </a:xfrm>
        </p:grpSpPr>
        <p:sp>
          <p:nvSpPr>
            <p:cNvPr id="38" name="橢圓 37"/>
            <p:cNvSpPr>
              <a:spLocks noChangeAspect="1"/>
            </p:cNvSpPr>
            <p:nvPr/>
          </p:nvSpPr>
          <p:spPr>
            <a:xfrm>
              <a:off x="5347420" y="2956768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27502" y="3264310"/>
              <a:ext cx="651094" cy="651094"/>
            </a:xfrm>
            <a:prstGeom prst="rect">
              <a:avLst/>
            </a:prstGeom>
          </p:spPr>
        </p:pic>
      </p:grpSp>
      <p:sp>
        <p:nvSpPr>
          <p:cNvPr id="19" name="文字方塊 18"/>
          <p:cNvSpPr txBox="1"/>
          <p:nvPr userDrawn="1"/>
        </p:nvSpPr>
        <p:spPr>
          <a:xfrm>
            <a:off x="9170142" y="587121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1" spc="600" dirty="0" smtClean="0">
                <a:gradFill flip="none" rotWithShape="1">
                  <a:gsLst>
                    <a:gs pos="47000">
                      <a:srgbClr val="7030A0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/>
                <a:latin typeface="Comic Sans MS" panose="030F0702030302020204" pitchFamily="66" charset="0"/>
              </a:rPr>
              <a:t>Masterpiece</a:t>
            </a:r>
            <a:endParaRPr lang="zh-TW" altLang="en-US" sz="2800" b="1" i="1" spc="600" dirty="0">
              <a:gradFill flip="none" rotWithShape="1">
                <a:gsLst>
                  <a:gs pos="47000">
                    <a:srgbClr val="7030A0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370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1039906" y="1093694"/>
            <a:ext cx="11152094" cy="5764306"/>
          </a:xfrm>
          <a:prstGeom prst="rect">
            <a:avLst/>
          </a:prstGeom>
          <a:solidFill>
            <a:srgbClr val="FF9933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448800" y="648391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手繪多邊形 10"/>
          <p:cNvSpPr/>
          <p:nvPr userDrawn="1"/>
        </p:nvSpPr>
        <p:spPr>
          <a:xfrm>
            <a:off x="-17929" y="-17930"/>
            <a:ext cx="12209929" cy="1111624"/>
          </a:xfrm>
          <a:custGeom>
            <a:avLst/>
            <a:gdLst>
              <a:gd name="connsiteX0" fmla="*/ 0 w 12209929"/>
              <a:gd name="connsiteY0" fmla="*/ 0 h 1111624"/>
              <a:gd name="connsiteX1" fmla="*/ 12209929 w 12209929"/>
              <a:gd name="connsiteY1" fmla="*/ 17930 h 1111624"/>
              <a:gd name="connsiteX2" fmla="*/ 12209929 w 12209929"/>
              <a:gd name="connsiteY2" fmla="*/ 564777 h 1111624"/>
              <a:gd name="connsiteX3" fmla="*/ 3989294 w 12209929"/>
              <a:gd name="connsiteY3" fmla="*/ 564777 h 1111624"/>
              <a:gd name="connsiteX4" fmla="*/ 3612776 w 12209929"/>
              <a:gd name="connsiteY4" fmla="*/ 1111624 h 1111624"/>
              <a:gd name="connsiteX5" fmla="*/ 8964 w 12209929"/>
              <a:gd name="connsiteY5" fmla="*/ 1111624 h 1111624"/>
              <a:gd name="connsiteX6" fmla="*/ 0 w 12209929"/>
              <a:gd name="connsiteY6" fmla="*/ 0 h 111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9929" h="1111624">
                <a:moveTo>
                  <a:pt x="0" y="0"/>
                </a:moveTo>
                <a:lnTo>
                  <a:pt x="12209929" y="17930"/>
                </a:lnTo>
                <a:lnTo>
                  <a:pt x="12209929" y="564777"/>
                </a:lnTo>
                <a:lnTo>
                  <a:pt x="3989294" y="564777"/>
                </a:lnTo>
                <a:lnTo>
                  <a:pt x="3612776" y="1111624"/>
                </a:lnTo>
                <a:lnTo>
                  <a:pt x="8964" y="1111624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1093693"/>
            <a:ext cx="1039906" cy="6001200"/>
          </a:xfrm>
          <a:prstGeom prst="rect">
            <a:avLst/>
          </a:prstGeom>
          <a:gradFill>
            <a:gsLst>
              <a:gs pos="74000">
                <a:srgbClr val="FF9933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1245870" y="165576"/>
            <a:ext cx="303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網站架構</a:t>
            </a:r>
            <a:endParaRPr lang="zh-TW" altLang="en-US" dirty="0"/>
          </a:p>
        </p:txBody>
      </p:sp>
      <p:grpSp>
        <p:nvGrpSpPr>
          <p:cNvPr id="25" name="群組 24"/>
          <p:cNvGrpSpPr>
            <a:grpSpLocks noChangeAspect="1"/>
          </p:cNvGrpSpPr>
          <p:nvPr userDrawn="1"/>
        </p:nvGrpSpPr>
        <p:grpSpPr>
          <a:xfrm>
            <a:off x="86400" y="1576800"/>
            <a:ext cx="842400" cy="842400"/>
            <a:chOff x="6595556" y="2112230"/>
            <a:chExt cx="2612451" cy="2612451"/>
          </a:xfrm>
        </p:grpSpPr>
        <p:sp>
          <p:nvSpPr>
            <p:cNvPr id="29" name="橢圓 28"/>
            <p:cNvSpPr>
              <a:spLocks noChangeAspect="1"/>
            </p:cNvSpPr>
            <p:nvPr/>
          </p:nvSpPr>
          <p:spPr>
            <a:xfrm>
              <a:off x="6595556" y="2112230"/>
              <a:ext cx="2612451" cy="2612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940599" y="2447957"/>
              <a:ext cx="1940995" cy="1940995"/>
            </a:xfrm>
            <a:prstGeom prst="rect">
              <a:avLst/>
            </a:prstGeom>
          </p:spPr>
        </p:pic>
      </p:grpSp>
      <p:grpSp>
        <p:nvGrpSpPr>
          <p:cNvPr id="31" name="群組 30"/>
          <p:cNvGrpSpPr>
            <a:grpSpLocks noChangeAspect="1"/>
          </p:cNvGrpSpPr>
          <p:nvPr userDrawn="1"/>
        </p:nvGrpSpPr>
        <p:grpSpPr>
          <a:xfrm>
            <a:off x="96212" y="38894"/>
            <a:ext cx="1054800" cy="1054800"/>
            <a:chOff x="6590699" y="2031871"/>
            <a:chExt cx="1211257" cy="1211257"/>
          </a:xfrm>
        </p:grpSpPr>
        <p:sp>
          <p:nvSpPr>
            <p:cNvPr id="32" name="橢圓 31"/>
            <p:cNvSpPr>
              <a:spLocks noChangeAspect="1"/>
            </p:cNvSpPr>
            <p:nvPr/>
          </p:nvSpPr>
          <p:spPr>
            <a:xfrm>
              <a:off x="6590699" y="2031871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FF99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98715" y="2239887"/>
              <a:ext cx="795223" cy="795223"/>
            </a:xfrm>
            <a:prstGeom prst="rect">
              <a:avLst/>
            </a:prstGeom>
          </p:spPr>
        </p:pic>
      </p:grpSp>
      <p:grpSp>
        <p:nvGrpSpPr>
          <p:cNvPr id="34" name="群組 33"/>
          <p:cNvGrpSpPr>
            <a:grpSpLocks noChangeAspect="1"/>
          </p:cNvGrpSpPr>
          <p:nvPr userDrawn="1"/>
        </p:nvGrpSpPr>
        <p:grpSpPr>
          <a:xfrm>
            <a:off x="86400" y="3001366"/>
            <a:ext cx="842400" cy="842400"/>
            <a:chOff x="5804060" y="2433765"/>
            <a:chExt cx="1211257" cy="1211257"/>
          </a:xfrm>
        </p:grpSpPr>
        <p:sp>
          <p:nvSpPr>
            <p:cNvPr id="35" name="橢圓 34"/>
            <p:cNvSpPr>
              <a:spLocks noChangeAspect="1"/>
            </p:cNvSpPr>
            <p:nvPr/>
          </p:nvSpPr>
          <p:spPr>
            <a:xfrm>
              <a:off x="5804060" y="2433765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9084" y="2578789"/>
              <a:ext cx="921205" cy="921205"/>
            </a:xfrm>
            <a:prstGeom prst="rect">
              <a:avLst/>
            </a:prstGeom>
          </p:spPr>
        </p:pic>
      </p:grpSp>
      <p:grpSp>
        <p:nvGrpSpPr>
          <p:cNvPr id="37" name="群組 36"/>
          <p:cNvGrpSpPr>
            <a:grpSpLocks noChangeAspect="1"/>
          </p:cNvGrpSpPr>
          <p:nvPr userDrawn="1"/>
        </p:nvGrpSpPr>
        <p:grpSpPr>
          <a:xfrm>
            <a:off x="86399" y="4376503"/>
            <a:ext cx="842400" cy="842400"/>
            <a:chOff x="5347420" y="2956768"/>
            <a:chExt cx="1211257" cy="1211257"/>
          </a:xfrm>
        </p:grpSpPr>
        <p:sp>
          <p:nvSpPr>
            <p:cNvPr id="38" name="橢圓 37"/>
            <p:cNvSpPr>
              <a:spLocks noChangeAspect="1"/>
            </p:cNvSpPr>
            <p:nvPr/>
          </p:nvSpPr>
          <p:spPr>
            <a:xfrm>
              <a:off x="5347420" y="2956768"/>
              <a:ext cx="1211257" cy="1211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9" name="圖片 3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27502" y="3264310"/>
              <a:ext cx="651094" cy="651094"/>
            </a:xfrm>
            <a:prstGeom prst="rect">
              <a:avLst/>
            </a:prstGeom>
          </p:spPr>
        </p:pic>
      </p:grpSp>
      <p:sp>
        <p:nvSpPr>
          <p:cNvPr id="19" name="文字方塊 18"/>
          <p:cNvSpPr txBox="1"/>
          <p:nvPr userDrawn="1"/>
        </p:nvSpPr>
        <p:spPr>
          <a:xfrm>
            <a:off x="9229338" y="561509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i="1" spc="600" dirty="0" smtClean="0">
                <a:gradFill flip="none" rotWithShape="1">
                  <a:gsLst>
                    <a:gs pos="47000">
                      <a:srgbClr val="FF9900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/>
                <a:latin typeface="Comic Sans MS" panose="030F0702030302020204" pitchFamily="66" charset="0"/>
              </a:rPr>
              <a:t>Masterpiece</a:t>
            </a:r>
            <a:endParaRPr lang="zh-TW" altLang="en-US" sz="2400" b="1" i="1" spc="600" dirty="0">
              <a:gradFill flip="none" rotWithShape="1">
                <a:gsLst>
                  <a:gs pos="47000">
                    <a:srgbClr val="FF9900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555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"/>
          <p:cNvSpPr/>
          <p:nvPr userDrawn="1"/>
        </p:nvSpPr>
        <p:spPr>
          <a:xfrm rot="2539017">
            <a:off x="-134818" y="297533"/>
            <a:ext cx="1311499" cy="372966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7"/>
          <p:cNvSpPr/>
          <p:nvPr userDrawn="1"/>
        </p:nvSpPr>
        <p:spPr>
          <a:xfrm rot="2539017">
            <a:off x="11039906" y="6176216"/>
            <a:ext cx="1313980" cy="401968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群組 43"/>
          <p:cNvGrpSpPr/>
          <p:nvPr userDrawn="1"/>
        </p:nvGrpSpPr>
        <p:grpSpPr>
          <a:xfrm rot="21089899">
            <a:off x="3835668" y="412891"/>
            <a:ext cx="4926356" cy="4971913"/>
            <a:chOff x="3703722" y="700366"/>
            <a:chExt cx="4926356" cy="4971913"/>
          </a:xfrm>
        </p:grpSpPr>
        <p:sp>
          <p:nvSpPr>
            <p:cNvPr id="34" name="Rounded Rectangle 7"/>
            <p:cNvSpPr/>
            <p:nvPr userDrawn="1"/>
          </p:nvSpPr>
          <p:spPr>
            <a:xfrm rot="2743412">
              <a:off x="2814216" y="1589872"/>
              <a:ext cx="2253865" cy="474854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"/>
            <p:cNvSpPr/>
            <p:nvPr userDrawn="1"/>
          </p:nvSpPr>
          <p:spPr>
            <a:xfrm rot="2588287">
              <a:off x="6380468" y="5197426"/>
              <a:ext cx="2249610" cy="474853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6"/>
          <p:cNvGrpSpPr/>
          <p:nvPr userDrawn="1"/>
        </p:nvGrpSpPr>
        <p:grpSpPr>
          <a:xfrm>
            <a:off x="3450550" y="771765"/>
            <a:ext cx="5573655" cy="5584585"/>
            <a:chOff x="894913" y="1065128"/>
            <a:chExt cx="2420639" cy="2425386"/>
          </a:xfrm>
        </p:grpSpPr>
        <p:pic>
          <p:nvPicPr>
            <p:cNvPr id="38" name="Picture 7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11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Oval 18"/>
          <p:cNvSpPr/>
          <p:nvPr userDrawn="1"/>
        </p:nvSpPr>
        <p:spPr>
          <a:xfrm>
            <a:off x="4186988" y="2038726"/>
            <a:ext cx="3333834" cy="3333834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文字方塊 44"/>
          <p:cNvSpPr txBox="1"/>
          <p:nvPr userDrawn="1"/>
        </p:nvSpPr>
        <p:spPr>
          <a:xfrm>
            <a:off x="54410" y="5657671"/>
            <a:ext cx="2578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B10609002</a:t>
            </a:r>
            <a:r>
              <a:rPr lang="zh-TW" altLang="en-US" dirty="0" smtClean="0"/>
              <a:t> 李丞彥</a:t>
            </a:r>
            <a:endParaRPr lang="en-US" altLang="zh-TW" dirty="0" smtClean="0"/>
          </a:p>
          <a:p>
            <a:r>
              <a:rPr lang="en-US" altLang="zh-TW" dirty="0" smtClean="0"/>
              <a:t>B10630306 </a:t>
            </a:r>
            <a:r>
              <a:rPr lang="zh-TW" altLang="en-US" dirty="0" smtClean="0"/>
              <a:t>莊淯淳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B10609033 </a:t>
            </a:r>
            <a:r>
              <a:rPr lang="zh-TW" altLang="en-US" dirty="0" smtClean="0"/>
              <a:t>林佑錡</a:t>
            </a:r>
          </a:p>
          <a:p>
            <a:r>
              <a:rPr lang="en-US" altLang="zh-TW" dirty="0" smtClean="0"/>
              <a:t>B10630349 </a:t>
            </a:r>
            <a:r>
              <a:rPr lang="zh-TW" altLang="en-US" dirty="0" smtClean="0"/>
              <a:t>朱梓蕓</a:t>
            </a:r>
            <a:endParaRPr lang="zh-TW" altLang="en-US" dirty="0"/>
          </a:p>
        </p:txBody>
      </p:sp>
      <p:sp>
        <p:nvSpPr>
          <p:cNvPr id="46" name="文字方塊 45"/>
          <p:cNvSpPr txBox="1"/>
          <p:nvPr userDrawn="1"/>
        </p:nvSpPr>
        <p:spPr>
          <a:xfrm>
            <a:off x="4343016" y="3401839"/>
            <a:ext cx="32784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300" dirty="0" smtClean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Masterpiece</a:t>
            </a:r>
          </a:p>
          <a:p>
            <a:endParaRPr lang="zh-TW" altLang="en-US" sz="4000" b="1" spc="300" dirty="0">
              <a:solidFill>
                <a:srgbClr val="5B9B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626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45" grpId="0"/>
      <p:bldP spid="4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G:\002-KIMS BUSINESS\007-02-Googleslidesppt\02-GSppt-Contents-Kim\20170429\02-\item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3475233">
            <a:off x="438409" y="-178494"/>
            <a:ext cx="3753667" cy="39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:\002-KIMS BUSINESS\007-02-Googleslidesppt\02-GSppt-Contents-Kim\20170429\02-\item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143138" y="-393646"/>
            <a:ext cx="3753667" cy="39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:\002-KIMS BUSINESS\007-02-Googleslidesppt\02-GSppt-Contents-Kim\20170429\02-\item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8198705">
            <a:off x="4498838" y="800"/>
            <a:ext cx="3753667" cy="39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:\002-KIMS BUSINESS\007-02-Googleslidesppt\02-GSppt-Contents-Kim\20170429\02-\item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3475233">
            <a:off x="762396" y="3839837"/>
            <a:ext cx="3753667" cy="39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:\002-KIMS BUSINESS\007-02-Googleslidesppt\02-GSppt-Contents-Kim\20170429\02-\item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5720">
            <a:off x="2778979" y="3092929"/>
            <a:ext cx="3753667" cy="39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:\002-KIMS BUSINESS\007-02-Googleslidesppt\02-GSppt-Contents-Kim\20170429\02-\item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9163255">
            <a:off x="5125422" y="2540959"/>
            <a:ext cx="3753667" cy="39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:\002-KIMS BUSINESS\007-02-Googleslidesppt\02-GSppt-Contents-Kim\20170429\02-\item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44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7981581">
            <a:off x="8407536" y="3055385"/>
            <a:ext cx="3753667" cy="39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波浪 13"/>
          <p:cNvSpPr/>
          <p:nvPr userDrawn="1"/>
        </p:nvSpPr>
        <p:spPr>
          <a:xfrm>
            <a:off x="0" y="665925"/>
            <a:ext cx="12192000" cy="5930152"/>
          </a:xfrm>
          <a:prstGeom prst="wave">
            <a:avLst>
              <a:gd name="adj1" fmla="val 8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108432" y="959002"/>
            <a:ext cx="3498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cap="none" spc="6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57A7B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nk Free" panose="03080402000500000000" pitchFamily="66" charset="0"/>
              </a:rPr>
              <a:t>Content</a:t>
            </a:r>
            <a:endParaRPr lang="zh-TW" altLang="en-US" sz="6000" b="1" cap="none" spc="600" dirty="0">
              <a:ln w="9525">
                <a:solidFill>
                  <a:schemeClr val="bg1"/>
                </a:solidFill>
                <a:prstDash val="solid"/>
              </a:ln>
              <a:solidFill>
                <a:srgbClr val="57A7BD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Ink Free" panose="03080402000500000000" pitchFamily="66" charset="0"/>
            </a:endParaRPr>
          </a:p>
        </p:txBody>
      </p:sp>
      <p:grpSp>
        <p:nvGrpSpPr>
          <p:cNvPr id="32" name="群組 31"/>
          <p:cNvGrpSpPr/>
          <p:nvPr userDrawn="1"/>
        </p:nvGrpSpPr>
        <p:grpSpPr>
          <a:xfrm>
            <a:off x="1086935" y="3086985"/>
            <a:ext cx="2155607" cy="2277647"/>
            <a:chOff x="2593840" y="2795191"/>
            <a:chExt cx="2155607" cy="2277647"/>
          </a:xfrm>
        </p:grpSpPr>
        <p:grpSp>
          <p:nvGrpSpPr>
            <p:cNvPr id="16" name="群組 15"/>
            <p:cNvGrpSpPr>
              <a:grpSpLocks noChangeAspect="1"/>
            </p:cNvGrpSpPr>
            <p:nvPr userDrawn="1"/>
          </p:nvGrpSpPr>
          <p:grpSpPr>
            <a:xfrm>
              <a:off x="2695558" y="2795191"/>
              <a:ext cx="1602426" cy="1602426"/>
              <a:chOff x="6595556" y="2112230"/>
              <a:chExt cx="2612451" cy="2612451"/>
            </a:xfrm>
          </p:grpSpPr>
          <p:sp>
            <p:nvSpPr>
              <p:cNvPr id="17" name="橢圓 16"/>
              <p:cNvSpPr>
                <a:spLocks noChangeAspect="1"/>
              </p:cNvSpPr>
              <p:nvPr/>
            </p:nvSpPr>
            <p:spPr>
              <a:xfrm>
                <a:off x="6595556" y="2112230"/>
                <a:ext cx="2612451" cy="2612451"/>
              </a:xfrm>
              <a:prstGeom prst="ellipse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940600" y="2447957"/>
                <a:ext cx="1940995" cy="1940995"/>
              </a:xfrm>
              <a:prstGeom prst="rect">
                <a:avLst/>
              </a:prstGeom>
            </p:spPr>
          </p:pic>
        </p:grpSp>
        <p:sp>
          <p:nvSpPr>
            <p:cNvPr id="28" name="文字方塊 27"/>
            <p:cNvSpPr txBox="1"/>
            <p:nvPr userDrawn="1"/>
          </p:nvSpPr>
          <p:spPr>
            <a:xfrm>
              <a:off x="2593840" y="4488063"/>
              <a:ext cx="21556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rgbClr val="FF0066"/>
                  </a:solidFill>
                </a:rPr>
                <a:t>組員介紹</a:t>
              </a:r>
              <a:endParaRPr lang="zh-TW" altLang="en-US" sz="3200" b="1" dirty="0">
                <a:solidFill>
                  <a:srgbClr val="FF0066"/>
                </a:solidFill>
              </a:endParaRPr>
            </a:p>
          </p:txBody>
        </p:sp>
      </p:grpSp>
      <p:grpSp>
        <p:nvGrpSpPr>
          <p:cNvPr id="33" name="群組 32"/>
          <p:cNvGrpSpPr/>
          <p:nvPr userDrawn="1"/>
        </p:nvGrpSpPr>
        <p:grpSpPr>
          <a:xfrm>
            <a:off x="3533496" y="1926816"/>
            <a:ext cx="2155607" cy="2248787"/>
            <a:chOff x="4946325" y="1942900"/>
            <a:chExt cx="2155607" cy="2248787"/>
          </a:xfrm>
        </p:grpSpPr>
        <p:grpSp>
          <p:nvGrpSpPr>
            <p:cNvPr id="22" name="群組 21"/>
            <p:cNvGrpSpPr>
              <a:grpSpLocks noChangeAspect="1"/>
            </p:cNvGrpSpPr>
            <p:nvPr userDrawn="1"/>
          </p:nvGrpSpPr>
          <p:grpSpPr>
            <a:xfrm>
              <a:off x="5067440" y="1942900"/>
              <a:ext cx="1602426" cy="1602426"/>
              <a:chOff x="5804060" y="2433765"/>
              <a:chExt cx="1211257" cy="1211257"/>
            </a:xfrm>
          </p:grpSpPr>
          <p:sp>
            <p:nvSpPr>
              <p:cNvPr id="23" name="橢圓 22"/>
              <p:cNvSpPr>
                <a:spLocks noChangeAspect="1"/>
              </p:cNvSpPr>
              <p:nvPr/>
            </p:nvSpPr>
            <p:spPr>
              <a:xfrm>
                <a:off x="5804060" y="2433765"/>
                <a:ext cx="1211257" cy="1211257"/>
              </a:xfrm>
              <a:prstGeom prst="ellipse">
                <a:avLst/>
              </a:prstGeom>
              <a:solidFill>
                <a:srgbClr val="67D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949085" y="2578790"/>
                <a:ext cx="921205" cy="921205"/>
              </a:xfrm>
              <a:prstGeom prst="rect">
                <a:avLst/>
              </a:prstGeom>
            </p:spPr>
          </p:pic>
        </p:grpSp>
        <p:sp>
          <p:nvSpPr>
            <p:cNvPr id="29" name="文字方塊 28"/>
            <p:cNvSpPr txBox="1"/>
            <p:nvPr userDrawn="1"/>
          </p:nvSpPr>
          <p:spPr>
            <a:xfrm>
              <a:off x="4946325" y="3606912"/>
              <a:ext cx="21556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rgbClr val="67D55C"/>
                  </a:solidFill>
                </a:rPr>
                <a:t>開發動機</a:t>
              </a:r>
              <a:endParaRPr lang="zh-TW" altLang="en-US" sz="3200" b="1" dirty="0">
                <a:solidFill>
                  <a:srgbClr val="67D55C"/>
                </a:solidFill>
              </a:endParaRPr>
            </a:p>
          </p:txBody>
        </p:sp>
      </p:grpSp>
      <p:grpSp>
        <p:nvGrpSpPr>
          <p:cNvPr id="34" name="群組 33"/>
          <p:cNvGrpSpPr/>
          <p:nvPr userDrawn="1"/>
        </p:nvGrpSpPr>
        <p:grpSpPr>
          <a:xfrm>
            <a:off x="5689103" y="3730506"/>
            <a:ext cx="2155607" cy="2187201"/>
            <a:chOff x="7344654" y="3705373"/>
            <a:chExt cx="2155607" cy="2187201"/>
          </a:xfrm>
        </p:grpSpPr>
        <p:grpSp>
          <p:nvGrpSpPr>
            <p:cNvPr id="25" name="群組 24"/>
            <p:cNvGrpSpPr/>
            <p:nvPr userDrawn="1"/>
          </p:nvGrpSpPr>
          <p:grpSpPr>
            <a:xfrm>
              <a:off x="7439322" y="3705373"/>
              <a:ext cx="1563537" cy="1602426"/>
              <a:chOff x="5347420" y="2956768"/>
              <a:chExt cx="1211257" cy="1211257"/>
            </a:xfrm>
          </p:grpSpPr>
          <p:sp>
            <p:nvSpPr>
              <p:cNvPr id="26" name="橢圓 25"/>
              <p:cNvSpPr>
                <a:spLocks noChangeAspect="1"/>
              </p:cNvSpPr>
              <p:nvPr/>
            </p:nvSpPr>
            <p:spPr>
              <a:xfrm>
                <a:off x="5347420" y="2956768"/>
                <a:ext cx="1211257" cy="1211257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 xmlns="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627502" y="3264310"/>
                <a:ext cx="651094" cy="651094"/>
              </a:xfrm>
              <a:prstGeom prst="rect">
                <a:avLst/>
              </a:prstGeom>
            </p:spPr>
          </p:pic>
        </p:grpSp>
        <p:sp>
          <p:nvSpPr>
            <p:cNvPr id="30" name="文字方塊 29"/>
            <p:cNvSpPr txBox="1"/>
            <p:nvPr userDrawn="1"/>
          </p:nvSpPr>
          <p:spPr>
            <a:xfrm>
              <a:off x="7344654" y="5307799"/>
              <a:ext cx="21556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rgbClr val="7030A0"/>
                  </a:solidFill>
                </a:rPr>
                <a:t>開發規劃</a:t>
              </a:r>
              <a:endParaRPr lang="zh-TW" altLang="en-US" sz="32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5" name="群組 34"/>
          <p:cNvGrpSpPr/>
          <p:nvPr userDrawn="1"/>
        </p:nvGrpSpPr>
        <p:grpSpPr>
          <a:xfrm>
            <a:off x="7867479" y="2108886"/>
            <a:ext cx="2155607" cy="2192995"/>
            <a:chOff x="9672569" y="2484920"/>
            <a:chExt cx="2155607" cy="2192995"/>
          </a:xfrm>
        </p:grpSpPr>
        <p:grpSp>
          <p:nvGrpSpPr>
            <p:cNvPr id="19" name="群組 18"/>
            <p:cNvGrpSpPr>
              <a:grpSpLocks noChangeAspect="1"/>
            </p:cNvGrpSpPr>
            <p:nvPr userDrawn="1"/>
          </p:nvGrpSpPr>
          <p:grpSpPr>
            <a:xfrm>
              <a:off x="9772315" y="2484920"/>
              <a:ext cx="1602426" cy="1602426"/>
              <a:chOff x="6590699" y="2031871"/>
              <a:chExt cx="1211257" cy="1211257"/>
            </a:xfrm>
          </p:grpSpPr>
          <p:sp>
            <p:nvSpPr>
              <p:cNvPr id="20" name="橢圓 19"/>
              <p:cNvSpPr>
                <a:spLocks noChangeAspect="1"/>
              </p:cNvSpPr>
              <p:nvPr/>
            </p:nvSpPr>
            <p:spPr>
              <a:xfrm>
                <a:off x="6590699" y="2031871"/>
                <a:ext cx="1211257" cy="1211257"/>
              </a:xfrm>
              <a:prstGeom prst="ellipse">
                <a:avLst/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 xmlns="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798715" y="2239887"/>
                <a:ext cx="795223" cy="795223"/>
              </a:xfrm>
              <a:prstGeom prst="rect">
                <a:avLst/>
              </a:prstGeom>
            </p:spPr>
          </p:pic>
        </p:grpSp>
        <p:sp>
          <p:nvSpPr>
            <p:cNvPr id="31" name="文字方塊 30"/>
            <p:cNvSpPr txBox="1"/>
            <p:nvPr userDrawn="1"/>
          </p:nvSpPr>
          <p:spPr>
            <a:xfrm>
              <a:off x="9672569" y="4093140"/>
              <a:ext cx="21556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rgbClr val="FF9933"/>
                  </a:solidFill>
                </a:rPr>
                <a:t>網站架構</a:t>
              </a:r>
              <a:endParaRPr lang="zh-TW" altLang="en-US" sz="3200" b="1" dirty="0">
                <a:solidFill>
                  <a:srgbClr val="FF9933"/>
                </a:solidFill>
              </a:endParaRPr>
            </a:p>
          </p:txBody>
        </p:sp>
      </p:grpSp>
      <p:grpSp>
        <p:nvGrpSpPr>
          <p:cNvPr id="36" name="群組 35"/>
          <p:cNvGrpSpPr/>
          <p:nvPr userDrawn="1"/>
        </p:nvGrpSpPr>
        <p:grpSpPr>
          <a:xfrm>
            <a:off x="10046926" y="3789178"/>
            <a:ext cx="2155607" cy="2181090"/>
            <a:chOff x="9636946" y="2484920"/>
            <a:chExt cx="2155607" cy="2181090"/>
          </a:xfrm>
        </p:grpSpPr>
        <p:grpSp>
          <p:nvGrpSpPr>
            <p:cNvPr id="37" name="群組 36"/>
            <p:cNvGrpSpPr>
              <a:grpSpLocks noChangeAspect="1"/>
            </p:cNvGrpSpPr>
            <p:nvPr userDrawn="1"/>
          </p:nvGrpSpPr>
          <p:grpSpPr>
            <a:xfrm>
              <a:off x="9772315" y="2484920"/>
              <a:ext cx="1602426" cy="1602426"/>
              <a:chOff x="6590699" y="2031871"/>
              <a:chExt cx="1211257" cy="1211257"/>
            </a:xfrm>
          </p:grpSpPr>
          <p:sp>
            <p:nvSpPr>
              <p:cNvPr id="39" name="橢圓 38"/>
              <p:cNvSpPr>
                <a:spLocks noChangeAspect="1"/>
              </p:cNvSpPr>
              <p:nvPr/>
            </p:nvSpPr>
            <p:spPr>
              <a:xfrm>
                <a:off x="6590699" y="2031871"/>
                <a:ext cx="1211257" cy="1211257"/>
              </a:xfrm>
              <a:prstGeom prst="ellipse">
                <a:avLst/>
              </a:prstGeom>
              <a:solidFill>
                <a:srgbClr val="FFE7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0" name="圖片 3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 xmlns="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798715" y="2239887"/>
                <a:ext cx="795223" cy="795223"/>
              </a:xfrm>
              <a:prstGeom prst="rect">
                <a:avLst/>
              </a:prstGeom>
            </p:spPr>
          </p:pic>
        </p:grpSp>
        <p:sp>
          <p:nvSpPr>
            <p:cNvPr id="38" name="文字方塊 37"/>
            <p:cNvSpPr txBox="1"/>
            <p:nvPr userDrawn="1"/>
          </p:nvSpPr>
          <p:spPr>
            <a:xfrm>
              <a:off x="9636946" y="4081235"/>
              <a:ext cx="21556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rgbClr val="FFE72F"/>
                  </a:solidFill>
                </a:rPr>
                <a:t>未來展望</a:t>
              </a:r>
              <a:endParaRPr lang="zh-TW" altLang="en-US" sz="3200" b="1" dirty="0">
                <a:solidFill>
                  <a:srgbClr val="FFE72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6864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"/>
          <p:cNvSpPr/>
          <p:nvPr userDrawn="1"/>
        </p:nvSpPr>
        <p:spPr>
          <a:xfrm rot="2539017">
            <a:off x="-134818" y="297533"/>
            <a:ext cx="1311499" cy="372966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7"/>
          <p:cNvSpPr/>
          <p:nvPr userDrawn="1"/>
        </p:nvSpPr>
        <p:spPr>
          <a:xfrm rot="2539017">
            <a:off x="11039906" y="6176216"/>
            <a:ext cx="1313980" cy="401968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群組 43"/>
          <p:cNvGrpSpPr/>
          <p:nvPr userDrawn="1"/>
        </p:nvGrpSpPr>
        <p:grpSpPr>
          <a:xfrm rot="21089899">
            <a:off x="3835668" y="412891"/>
            <a:ext cx="4926356" cy="4971913"/>
            <a:chOff x="3703722" y="700366"/>
            <a:chExt cx="4926356" cy="4971913"/>
          </a:xfrm>
        </p:grpSpPr>
        <p:sp>
          <p:nvSpPr>
            <p:cNvPr id="34" name="Rounded Rectangle 7"/>
            <p:cNvSpPr/>
            <p:nvPr userDrawn="1"/>
          </p:nvSpPr>
          <p:spPr>
            <a:xfrm rot="2743412">
              <a:off x="2814216" y="1589872"/>
              <a:ext cx="2253865" cy="474854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"/>
            <p:cNvSpPr/>
            <p:nvPr userDrawn="1"/>
          </p:nvSpPr>
          <p:spPr>
            <a:xfrm rot="2588287">
              <a:off x="6380468" y="5197426"/>
              <a:ext cx="2249610" cy="474853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6"/>
          <p:cNvGrpSpPr/>
          <p:nvPr userDrawn="1"/>
        </p:nvGrpSpPr>
        <p:grpSpPr>
          <a:xfrm>
            <a:off x="3450550" y="771765"/>
            <a:ext cx="5573655" cy="5584585"/>
            <a:chOff x="894913" y="1065128"/>
            <a:chExt cx="2420639" cy="2425386"/>
          </a:xfrm>
        </p:grpSpPr>
        <p:pic>
          <p:nvPicPr>
            <p:cNvPr id="38" name="Picture 7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11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Oval 18"/>
          <p:cNvSpPr/>
          <p:nvPr userDrawn="1"/>
        </p:nvSpPr>
        <p:spPr>
          <a:xfrm>
            <a:off x="4186988" y="2038726"/>
            <a:ext cx="3333834" cy="3333834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文字方塊 44"/>
          <p:cNvSpPr txBox="1"/>
          <p:nvPr userDrawn="1"/>
        </p:nvSpPr>
        <p:spPr>
          <a:xfrm>
            <a:off x="54410" y="5657671"/>
            <a:ext cx="2578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B10609002</a:t>
            </a:r>
            <a:r>
              <a:rPr lang="zh-TW" altLang="en-US" dirty="0" smtClean="0"/>
              <a:t> 李丞彥</a:t>
            </a:r>
            <a:endParaRPr lang="en-US" altLang="zh-TW" dirty="0" smtClean="0"/>
          </a:p>
          <a:p>
            <a:r>
              <a:rPr lang="en-US" altLang="zh-TW" dirty="0" smtClean="0"/>
              <a:t>B10630306 </a:t>
            </a:r>
            <a:r>
              <a:rPr lang="zh-TW" altLang="en-US" dirty="0" smtClean="0"/>
              <a:t>莊淯淳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B10609033 </a:t>
            </a:r>
            <a:r>
              <a:rPr lang="zh-TW" altLang="en-US" dirty="0" smtClean="0"/>
              <a:t>林佑錡</a:t>
            </a:r>
            <a:endParaRPr lang="en-US" altLang="zh-TW" dirty="0" smtClean="0"/>
          </a:p>
          <a:p>
            <a:r>
              <a:rPr lang="en-US" altLang="zh-TW" dirty="0" smtClean="0"/>
              <a:t>B10630349 </a:t>
            </a:r>
            <a:r>
              <a:rPr lang="zh-TW" altLang="en-US" dirty="0" smtClean="0"/>
              <a:t>朱梓蕓</a:t>
            </a:r>
            <a:endParaRPr lang="zh-TW" altLang="en-US" dirty="0"/>
          </a:p>
        </p:txBody>
      </p:sp>
      <p:sp>
        <p:nvSpPr>
          <p:cNvPr id="46" name="文字方塊 45"/>
          <p:cNvSpPr txBox="1"/>
          <p:nvPr userDrawn="1"/>
        </p:nvSpPr>
        <p:spPr>
          <a:xfrm>
            <a:off x="4833324" y="3443623"/>
            <a:ext cx="2193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b="1" spc="300" dirty="0" smtClean="0">
                <a:solidFill>
                  <a:srgbClr val="5B9BD5"/>
                </a:solidFill>
                <a:latin typeface="Ink Free" panose="03080402000500000000" pitchFamily="66" charset="0"/>
              </a:rPr>
              <a:t>Thanks!</a:t>
            </a:r>
            <a:endParaRPr lang="zh-TW" altLang="en-US" sz="4000" b="1" spc="300" dirty="0">
              <a:solidFill>
                <a:srgbClr val="5B9BD5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212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4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solidFill>
          <a:srgbClr val="FF6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"/>
          <p:cNvSpPr/>
          <p:nvPr userDrawn="1"/>
        </p:nvSpPr>
        <p:spPr>
          <a:xfrm rot="2539017">
            <a:off x="-134818" y="297533"/>
            <a:ext cx="1311499" cy="372966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7"/>
          <p:cNvSpPr/>
          <p:nvPr userDrawn="1"/>
        </p:nvSpPr>
        <p:spPr>
          <a:xfrm rot="2539017">
            <a:off x="11039906" y="6176216"/>
            <a:ext cx="1313980" cy="401968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群組 43"/>
          <p:cNvGrpSpPr/>
          <p:nvPr userDrawn="1"/>
        </p:nvGrpSpPr>
        <p:grpSpPr>
          <a:xfrm rot="21089899">
            <a:off x="3835668" y="412891"/>
            <a:ext cx="4926356" cy="4971913"/>
            <a:chOff x="3703722" y="700366"/>
            <a:chExt cx="4926356" cy="4971913"/>
          </a:xfrm>
        </p:grpSpPr>
        <p:sp>
          <p:nvSpPr>
            <p:cNvPr id="34" name="Rounded Rectangle 7"/>
            <p:cNvSpPr/>
            <p:nvPr userDrawn="1"/>
          </p:nvSpPr>
          <p:spPr>
            <a:xfrm rot="2743412">
              <a:off x="2814216" y="1589872"/>
              <a:ext cx="2253865" cy="474854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"/>
            <p:cNvSpPr/>
            <p:nvPr userDrawn="1"/>
          </p:nvSpPr>
          <p:spPr>
            <a:xfrm rot="2588287">
              <a:off x="6380468" y="5197426"/>
              <a:ext cx="2249610" cy="474853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6"/>
          <p:cNvGrpSpPr/>
          <p:nvPr userDrawn="1"/>
        </p:nvGrpSpPr>
        <p:grpSpPr>
          <a:xfrm>
            <a:off x="3450550" y="771765"/>
            <a:ext cx="5573655" cy="5584585"/>
            <a:chOff x="894913" y="1065128"/>
            <a:chExt cx="2420639" cy="2425386"/>
          </a:xfrm>
        </p:grpSpPr>
        <p:pic>
          <p:nvPicPr>
            <p:cNvPr id="38" name="Picture 7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11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Oval 18"/>
          <p:cNvSpPr/>
          <p:nvPr userDrawn="1"/>
        </p:nvSpPr>
        <p:spPr>
          <a:xfrm>
            <a:off x="4186988" y="2038726"/>
            <a:ext cx="3333834" cy="3333834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文字方塊 45"/>
          <p:cNvSpPr txBox="1"/>
          <p:nvPr userDrawn="1"/>
        </p:nvSpPr>
        <p:spPr>
          <a:xfrm>
            <a:off x="4701966" y="34126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b="1" dirty="0" smtClean="0">
                <a:solidFill>
                  <a:srgbClr val="FF6B90"/>
                </a:solidFill>
              </a:rPr>
              <a:t>組員介紹</a:t>
            </a:r>
            <a:endParaRPr lang="zh-TW" altLang="en-US" sz="4000" b="1" dirty="0">
              <a:solidFill>
                <a:srgbClr val="FF6B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574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4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投影片">
    <p:bg>
      <p:bgPr>
        <a:solidFill>
          <a:srgbClr val="FF6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"/>
          <p:cNvSpPr/>
          <p:nvPr userDrawn="1"/>
        </p:nvSpPr>
        <p:spPr>
          <a:xfrm rot="2539017">
            <a:off x="-134818" y="297533"/>
            <a:ext cx="1311499" cy="372966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7"/>
          <p:cNvSpPr/>
          <p:nvPr userDrawn="1"/>
        </p:nvSpPr>
        <p:spPr>
          <a:xfrm rot="2539017">
            <a:off x="11039906" y="6176216"/>
            <a:ext cx="1313980" cy="401968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群組 43"/>
          <p:cNvGrpSpPr/>
          <p:nvPr userDrawn="1"/>
        </p:nvGrpSpPr>
        <p:grpSpPr>
          <a:xfrm rot="21089899">
            <a:off x="3835668" y="412891"/>
            <a:ext cx="4926356" cy="4971913"/>
            <a:chOff x="3703722" y="700366"/>
            <a:chExt cx="4926356" cy="4971913"/>
          </a:xfrm>
        </p:grpSpPr>
        <p:sp>
          <p:nvSpPr>
            <p:cNvPr id="34" name="Rounded Rectangle 7"/>
            <p:cNvSpPr/>
            <p:nvPr userDrawn="1"/>
          </p:nvSpPr>
          <p:spPr>
            <a:xfrm rot="2743412">
              <a:off x="2814216" y="1589872"/>
              <a:ext cx="2253865" cy="474854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"/>
            <p:cNvSpPr/>
            <p:nvPr userDrawn="1"/>
          </p:nvSpPr>
          <p:spPr>
            <a:xfrm rot="2588287">
              <a:off x="6380468" y="5197426"/>
              <a:ext cx="2249610" cy="474853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6"/>
          <p:cNvGrpSpPr/>
          <p:nvPr userDrawn="1"/>
        </p:nvGrpSpPr>
        <p:grpSpPr>
          <a:xfrm>
            <a:off x="3450550" y="771765"/>
            <a:ext cx="5573655" cy="5584585"/>
            <a:chOff x="894913" y="1065128"/>
            <a:chExt cx="2420639" cy="2425386"/>
          </a:xfrm>
        </p:grpSpPr>
        <p:pic>
          <p:nvPicPr>
            <p:cNvPr id="38" name="Picture 7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11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Oval 18"/>
          <p:cNvSpPr/>
          <p:nvPr userDrawn="1"/>
        </p:nvSpPr>
        <p:spPr>
          <a:xfrm>
            <a:off x="4186988" y="2038726"/>
            <a:ext cx="3333834" cy="3333834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文字方塊 45"/>
          <p:cNvSpPr txBox="1"/>
          <p:nvPr userDrawn="1"/>
        </p:nvSpPr>
        <p:spPr>
          <a:xfrm>
            <a:off x="4701966" y="34126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b="1" dirty="0" smtClean="0">
                <a:solidFill>
                  <a:srgbClr val="FF6B90"/>
                </a:solidFill>
              </a:rPr>
              <a:t>組員自評</a:t>
            </a:r>
            <a:endParaRPr lang="zh-TW" altLang="en-US" sz="4000" b="1" dirty="0">
              <a:solidFill>
                <a:srgbClr val="FF6B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557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4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bg>
      <p:bgPr>
        <a:solidFill>
          <a:srgbClr val="32A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"/>
          <p:cNvSpPr/>
          <p:nvPr userDrawn="1"/>
        </p:nvSpPr>
        <p:spPr>
          <a:xfrm rot="2539017">
            <a:off x="-134818" y="297533"/>
            <a:ext cx="1311499" cy="372966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7"/>
          <p:cNvSpPr/>
          <p:nvPr userDrawn="1"/>
        </p:nvSpPr>
        <p:spPr>
          <a:xfrm rot="2539017">
            <a:off x="11039906" y="6176216"/>
            <a:ext cx="1313980" cy="401968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群組 43"/>
          <p:cNvGrpSpPr/>
          <p:nvPr userDrawn="1"/>
        </p:nvGrpSpPr>
        <p:grpSpPr>
          <a:xfrm rot="21089899">
            <a:off x="3835668" y="412891"/>
            <a:ext cx="4926356" cy="4971913"/>
            <a:chOff x="3703722" y="700366"/>
            <a:chExt cx="4926356" cy="4971913"/>
          </a:xfrm>
        </p:grpSpPr>
        <p:sp>
          <p:nvSpPr>
            <p:cNvPr id="34" name="Rounded Rectangle 7"/>
            <p:cNvSpPr/>
            <p:nvPr userDrawn="1"/>
          </p:nvSpPr>
          <p:spPr>
            <a:xfrm rot="2743412">
              <a:off x="2814216" y="1589872"/>
              <a:ext cx="2253865" cy="474854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"/>
            <p:cNvSpPr/>
            <p:nvPr userDrawn="1"/>
          </p:nvSpPr>
          <p:spPr>
            <a:xfrm rot="2588287">
              <a:off x="6380468" y="5197426"/>
              <a:ext cx="2249610" cy="474853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6"/>
          <p:cNvGrpSpPr/>
          <p:nvPr userDrawn="1"/>
        </p:nvGrpSpPr>
        <p:grpSpPr>
          <a:xfrm>
            <a:off x="3450550" y="771765"/>
            <a:ext cx="5573655" cy="5584585"/>
            <a:chOff x="894913" y="1065128"/>
            <a:chExt cx="2420639" cy="2425386"/>
          </a:xfrm>
        </p:grpSpPr>
        <p:pic>
          <p:nvPicPr>
            <p:cNvPr id="38" name="Picture 7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11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Oval 18"/>
          <p:cNvSpPr/>
          <p:nvPr userDrawn="1"/>
        </p:nvSpPr>
        <p:spPr>
          <a:xfrm>
            <a:off x="4186988" y="2038726"/>
            <a:ext cx="3333834" cy="3333834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文字方塊 45"/>
          <p:cNvSpPr txBox="1"/>
          <p:nvPr userDrawn="1"/>
        </p:nvSpPr>
        <p:spPr>
          <a:xfrm>
            <a:off x="4771154" y="34392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b="1" dirty="0" smtClean="0">
                <a:solidFill>
                  <a:srgbClr val="32AF44"/>
                </a:solidFill>
              </a:rPr>
              <a:t>開發動機</a:t>
            </a:r>
            <a:endParaRPr lang="zh-TW" altLang="en-US" sz="4000" b="1" dirty="0">
              <a:solidFill>
                <a:srgbClr val="32AF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339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4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"/>
          <p:cNvSpPr/>
          <p:nvPr userDrawn="1"/>
        </p:nvSpPr>
        <p:spPr>
          <a:xfrm rot="2539017">
            <a:off x="-134818" y="297533"/>
            <a:ext cx="1311499" cy="372966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7"/>
          <p:cNvSpPr/>
          <p:nvPr userDrawn="1"/>
        </p:nvSpPr>
        <p:spPr>
          <a:xfrm rot="2539017">
            <a:off x="11039906" y="6176216"/>
            <a:ext cx="1313980" cy="401968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群組 43"/>
          <p:cNvGrpSpPr/>
          <p:nvPr userDrawn="1"/>
        </p:nvGrpSpPr>
        <p:grpSpPr>
          <a:xfrm rot="21089899">
            <a:off x="3835668" y="412891"/>
            <a:ext cx="4926356" cy="4971913"/>
            <a:chOff x="3703722" y="700366"/>
            <a:chExt cx="4926356" cy="4971913"/>
          </a:xfrm>
        </p:grpSpPr>
        <p:sp>
          <p:nvSpPr>
            <p:cNvPr id="34" name="Rounded Rectangle 7"/>
            <p:cNvSpPr/>
            <p:nvPr userDrawn="1"/>
          </p:nvSpPr>
          <p:spPr>
            <a:xfrm rot="2743412">
              <a:off x="2814216" y="1589872"/>
              <a:ext cx="2253865" cy="474854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"/>
            <p:cNvSpPr/>
            <p:nvPr userDrawn="1"/>
          </p:nvSpPr>
          <p:spPr>
            <a:xfrm rot="2588287">
              <a:off x="6380468" y="5197426"/>
              <a:ext cx="2249610" cy="474853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6"/>
          <p:cNvGrpSpPr/>
          <p:nvPr userDrawn="1"/>
        </p:nvGrpSpPr>
        <p:grpSpPr>
          <a:xfrm>
            <a:off x="3450550" y="771765"/>
            <a:ext cx="5573655" cy="5584585"/>
            <a:chOff x="894913" y="1065128"/>
            <a:chExt cx="2420639" cy="2425386"/>
          </a:xfrm>
        </p:grpSpPr>
        <p:pic>
          <p:nvPicPr>
            <p:cNvPr id="38" name="Picture 7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11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Oval 18"/>
          <p:cNvSpPr/>
          <p:nvPr userDrawn="1"/>
        </p:nvSpPr>
        <p:spPr>
          <a:xfrm>
            <a:off x="4186988" y="2038726"/>
            <a:ext cx="3333834" cy="3333834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文字方塊 45"/>
          <p:cNvSpPr txBox="1"/>
          <p:nvPr userDrawn="1"/>
        </p:nvSpPr>
        <p:spPr>
          <a:xfrm>
            <a:off x="4771154" y="34392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b="1" dirty="0" smtClean="0">
                <a:solidFill>
                  <a:srgbClr val="7030A0"/>
                </a:solidFill>
              </a:rPr>
              <a:t>開發規劃</a:t>
            </a:r>
            <a:endParaRPr lang="zh-TW" alt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88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4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投影片">
    <p:bg>
      <p:bgPr>
        <a:solidFill>
          <a:srgbClr val="EF7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"/>
          <p:cNvSpPr/>
          <p:nvPr userDrawn="1"/>
        </p:nvSpPr>
        <p:spPr>
          <a:xfrm rot="2539017">
            <a:off x="-134818" y="297533"/>
            <a:ext cx="1311499" cy="372966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7"/>
          <p:cNvSpPr/>
          <p:nvPr userDrawn="1"/>
        </p:nvSpPr>
        <p:spPr>
          <a:xfrm rot="2539017">
            <a:off x="11039906" y="6176216"/>
            <a:ext cx="1313980" cy="401968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群組 43"/>
          <p:cNvGrpSpPr/>
          <p:nvPr userDrawn="1"/>
        </p:nvGrpSpPr>
        <p:grpSpPr>
          <a:xfrm rot="21089899">
            <a:off x="3835668" y="412891"/>
            <a:ext cx="4926356" cy="4971913"/>
            <a:chOff x="3703722" y="700366"/>
            <a:chExt cx="4926356" cy="4971913"/>
          </a:xfrm>
        </p:grpSpPr>
        <p:sp>
          <p:nvSpPr>
            <p:cNvPr id="34" name="Rounded Rectangle 7"/>
            <p:cNvSpPr/>
            <p:nvPr userDrawn="1"/>
          </p:nvSpPr>
          <p:spPr>
            <a:xfrm rot="2743412">
              <a:off x="2814216" y="1589872"/>
              <a:ext cx="2253865" cy="474854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"/>
            <p:cNvSpPr/>
            <p:nvPr userDrawn="1"/>
          </p:nvSpPr>
          <p:spPr>
            <a:xfrm rot="2588287">
              <a:off x="6380468" y="5197426"/>
              <a:ext cx="2249610" cy="474853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6"/>
          <p:cNvGrpSpPr/>
          <p:nvPr userDrawn="1"/>
        </p:nvGrpSpPr>
        <p:grpSpPr>
          <a:xfrm>
            <a:off x="3450550" y="771765"/>
            <a:ext cx="5573655" cy="5584585"/>
            <a:chOff x="894913" y="1065128"/>
            <a:chExt cx="2420639" cy="2425386"/>
          </a:xfrm>
        </p:grpSpPr>
        <p:pic>
          <p:nvPicPr>
            <p:cNvPr id="38" name="Picture 7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11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Oval 18"/>
          <p:cNvSpPr/>
          <p:nvPr userDrawn="1"/>
        </p:nvSpPr>
        <p:spPr>
          <a:xfrm>
            <a:off x="4186988" y="2038726"/>
            <a:ext cx="3333834" cy="3333834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文字方塊 45"/>
          <p:cNvSpPr txBox="1"/>
          <p:nvPr userDrawn="1"/>
        </p:nvSpPr>
        <p:spPr>
          <a:xfrm>
            <a:off x="4771154" y="34392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b="1" dirty="0" smtClean="0">
                <a:solidFill>
                  <a:srgbClr val="EF7D1B"/>
                </a:solidFill>
              </a:rPr>
              <a:t>網站架構</a:t>
            </a:r>
            <a:endParaRPr lang="zh-TW" altLang="en-US" sz="4000" b="1" dirty="0">
              <a:solidFill>
                <a:srgbClr val="EF7D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182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4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標題投影片">
    <p:bg>
      <p:bgPr>
        <a:solidFill>
          <a:srgbClr val="FFE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"/>
          <p:cNvSpPr/>
          <p:nvPr userDrawn="1"/>
        </p:nvSpPr>
        <p:spPr>
          <a:xfrm rot="2539017">
            <a:off x="-134818" y="297533"/>
            <a:ext cx="1311499" cy="372966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7"/>
          <p:cNvSpPr/>
          <p:nvPr userDrawn="1"/>
        </p:nvSpPr>
        <p:spPr>
          <a:xfrm rot="2539017">
            <a:off x="11039906" y="6176216"/>
            <a:ext cx="1313980" cy="401968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群組 43"/>
          <p:cNvGrpSpPr/>
          <p:nvPr userDrawn="1"/>
        </p:nvGrpSpPr>
        <p:grpSpPr>
          <a:xfrm rot="21089899">
            <a:off x="3835668" y="412891"/>
            <a:ext cx="4926356" cy="4971913"/>
            <a:chOff x="3703722" y="700366"/>
            <a:chExt cx="4926356" cy="4971913"/>
          </a:xfrm>
        </p:grpSpPr>
        <p:sp>
          <p:nvSpPr>
            <p:cNvPr id="34" name="Rounded Rectangle 7"/>
            <p:cNvSpPr/>
            <p:nvPr userDrawn="1"/>
          </p:nvSpPr>
          <p:spPr>
            <a:xfrm rot="2743412">
              <a:off x="2814216" y="1589872"/>
              <a:ext cx="2253865" cy="474854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"/>
            <p:cNvSpPr/>
            <p:nvPr userDrawn="1"/>
          </p:nvSpPr>
          <p:spPr>
            <a:xfrm rot="2588287">
              <a:off x="6380468" y="5197426"/>
              <a:ext cx="2249610" cy="474853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6"/>
          <p:cNvGrpSpPr/>
          <p:nvPr userDrawn="1"/>
        </p:nvGrpSpPr>
        <p:grpSpPr>
          <a:xfrm>
            <a:off x="3450550" y="771765"/>
            <a:ext cx="5573655" cy="5584585"/>
            <a:chOff x="894913" y="1065128"/>
            <a:chExt cx="2420639" cy="2425386"/>
          </a:xfrm>
        </p:grpSpPr>
        <p:pic>
          <p:nvPicPr>
            <p:cNvPr id="38" name="Picture 7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11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Oval 18"/>
          <p:cNvSpPr/>
          <p:nvPr userDrawn="1"/>
        </p:nvSpPr>
        <p:spPr>
          <a:xfrm>
            <a:off x="4186988" y="2038726"/>
            <a:ext cx="3333834" cy="3333834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文字方塊 45"/>
          <p:cNvSpPr txBox="1"/>
          <p:nvPr userDrawn="1"/>
        </p:nvSpPr>
        <p:spPr>
          <a:xfrm>
            <a:off x="4771154" y="34392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000" b="1" dirty="0" smtClean="0">
                <a:solidFill>
                  <a:srgbClr val="FFE72F"/>
                </a:solidFill>
              </a:rPr>
              <a:t>未來展望</a:t>
            </a:r>
            <a:endParaRPr lang="zh-TW" altLang="en-US" sz="4000" b="1" dirty="0">
              <a:solidFill>
                <a:srgbClr val="FFE7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01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46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73738" y="19829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1C9FF-6B86-4A97-8B8F-65F4A0D85DB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4327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2" r:id="rId3"/>
    <p:sldLayoutId id="2147483664" r:id="rId4"/>
    <p:sldLayoutId id="2147483674" r:id="rId5"/>
    <p:sldLayoutId id="2147483665" r:id="rId6"/>
    <p:sldLayoutId id="2147483666" r:id="rId7"/>
    <p:sldLayoutId id="2147483667" r:id="rId8"/>
    <p:sldLayoutId id="2147483672" r:id="rId9"/>
    <p:sldLayoutId id="2147483655" r:id="rId10"/>
    <p:sldLayoutId id="2147483668" r:id="rId11"/>
    <p:sldLayoutId id="2147483675" r:id="rId12"/>
    <p:sldLayoutId id="2147483669" r:id="rId13"/>
    <p:sldLayoutId id="2147483670" r:id="rId14"/>
    <p:sldLayoutId id="2147483671" r:id="rId15"/>
    <p:sldLayoutId id="2147483673" r:id="rId16"/>
    <p:sldLayoutId id="2147483657" r:id="rId17"/>
    <p:sldLayoutId id="2147483660" r:id="rId18"/>
    <p:sldLayoutId id="2147483661" r:id="rId19"/>
    <p:sldLayoutId id="2147483663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13" Type="http://schemas.openxmlformats.org/officeDocument/2006/relationships/image" Target="../media/image59.jpeg"/><Relationship Id="rId3" Type="http://schemas.openxmlformats.org/officeDocument/2006/relationships/image" Target="../media/image33.png"/><Relationship Id="rId7" Type="http://schemas.microsoft.com/office/2007/relationships/hdphoto" Target="../media/hdphoto11.wdp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11" Type="http://schemas.openxmlformats.org/officeDocument/2006/relationships/image" Target="../media/image57.jpeg"/><Relationship Id="rId5" Type="http://schemas.openxmlformats.org/officeDocument/2006/relationships/image" Target="../media/image52.png"/><Relationship Id="rId10" Type="http://schemas.openxmlformats.org/officeDocument/2006/relationships/image" Target="../media/image56.jpeg"/><Relationship Id="rId4" Type="http://schemas.openxmlformats.org/officeDocument/2006/relationships/image" Target="../media/image45.jpeg"/><Relationship Id="rId9" Type="http://schemas.openxmlformats.org/officeDocument/2006/relationships/image" Target="../media/image5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/>
          <p:cNvSpPr/>
          <p:nvPr/>
        </p:nvSpPr>
        <p:spPr>
          <a:xfrm rot="2539017">
            <a:off x="-134818" y="297533"/>
            <a:ext cx="1311499" cy="372966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 rot="2539017">
            <a:off x="11039906" y="6176216"/>
            <a:ext cx="1313980" cy="401968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群組 8"/>
          <p:cNvGrpSpPr/>
          <p:nvPr/>
        </p:nvGrpSpPr>
        <p:grpSpPr>
          <a:xfrm rot="21089899">
            <a:off x="3835668" y="412891"/>
            <a:ext cx="4926356" cy="4971913"/>
            <a:chOff x="3703722" y="700366"/>
            <a:chExt cx="4926356" cy="4971913"/>
          </a:xfrm>
        </p:grpSpPr>
        <p:sp>
          <p:nvSpPr>
            <p:cNvPr id="10" name="Rounded Rectangle 7"/>
            <p:cNvSpPr/>
            <p:nvPr/>
          </p:nvSpPr>
          <p:spPr>
            <a:xfrm rot="2743412">
              <a:off x="2814216" y="1589872"/>
              <a:ext cx="2253865" cy="474854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3"/>
            <p:cNvSpPr/>
            <p:nvPr/>
          </p:nvSpPr>
          <p:spPr>
            <a:xfrm rot="2588287">
              <a:off x="6380468" y="5197426"/>
              <a:ext cx="2249610" cy="474853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6"/>
          <p:cNvGrpSpPr/>
          <p:nvPr/>
        </p:nvGrpSpPr>
        <p:grpSpPr>
          <a:xfrm>
            <a:off x="3500564" y="753671"/>
            <a:ext cx="5573655" cy="5584585"/>
            <a:chOff x="894913" y="1065128"/>
            <a:chExt cx="2420639" cy="2425386"/>
          </a:xfrm>
        </p:grpSpPr>
        <p:pic>
          <p:nvPicPr>
            <p:cNvPr id="13" name="Picture 7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1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Oval 18"/>
          <p:cNvSpPr/>
          <p:nvPr/>
        </p:nvSpPr>
        <p:spPr>
          <a:xfrm>
            <a:off x="4250786" y="2038726"/>
            <a:ext cx="3333834" cy="3333834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4410" y="5657671"/>
            <a:ext cx="2578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B10609002</a:t>
            </a:r>
            <a:r>
              <a:rPr lang="zh-TW" altLang="en-US" dirty="0" smtClean="0"/>
              <a:t> 李丞彥</a:t>
            </a:r>
            <a:endParaRPr lang="en-US" altLang="zh-TW" dirty="0" smtClean="0"/>
          </a:p>
          <a:p>
            <a:r>
              <a:rPr lang="en-US" altLang="zh-TW" dirty="0"/>
              <a:t>B10630306 </a:t>
            </a:r>
            <a:r>
              <a:rPr lang="zh-TW" altLang="en-US" dirty="0"/>
              <a:t>莊淯</a:t>
            </a:r>
            <a:r>
              <a:rPr lang="zh-TW" altLang="en-US" dirty="0" smtClean="0"/>
              <a:t>淳</a:t>
            </a:r>
            <a:endParaRPr lang="en-US" altLang="zh-TW" dirty="0" smtClean="0"/>
          </a:p>
          <a:p>
            <a:r>
              <a:rPr lang="en-US" altLang="zh-TW" dirty="0" smtClean="0"/>
              <a:t>B10609033 </a:t>
            </a:r>
            <a:r>
              <a:rPr lang="zh-TW" altLang="en-US" dirty="0" smtClean="0"/>
              <a:t>林佑錡</a:t>
            </a:r>
            <a:endParaRPr lang="en-US" altLang="zh-TW" dirty="0" smtClean="0"/>
          </a:p>
          <a:p>
            <a:r>
              <a:rPr lang="en-US" altLang="zh-TW" dirty="0" smtClean="0"/>
              <a:t>B10630349 </a:t>
            </a:r>
            <a:r>
              <a:rPr lang="zh-TW" altLang="en-US" dirty="0" smtClean="0"/>
              <a:t>朱梓蕓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433921">
            <a:off x="3966017" y="2988054"/>
            <a:ext cx="3903372" cy="15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797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3607837" y="2046906"/>
            <a:ext cx="2021240" cy="990696"/>
          </a:xfrm>
          <a:custGeom>
            <a:avLst/>
            <a:gdLst>
              <a:gd name="connsiteX0" fmla="*/ 0 w 1641660"/>
              <a:gd name="connsiteY0" fmla="*/ 121973 h 731823"/>
              <a:gd name="connsiteX1" fmla="*/ 121973 w 1641660"/>
              <a:gd name="connsiteY1" fmla="*/ 0 h 731823"/>
              <a:gd name="connsiteX2" fmla="*/ 1519687 w 1641660"/>
              <a:gd name="connsiteY2" fmla="*/ 0 h 731823"/>
              <a:gd name="connsiteX3" fmla="*/ 1641660 w 1641660"/>
              <a:gd name="connsiteY3" fmla="*/ 121973 h 731823"/>
              <a:gd name="connsiteX4" fmla="*/ 1641660 w 1641660"/>
              <a:gd name="connsiteY4" fmla="*/ 609850 h 731823"/>
              <a:gd name="connsiteX5" fmla="*/ 1519687 w 1641660"/>
              <a:gd name="connsiteY5" fmla="*/ 731823 h 731823"/>
              <a:gd name="connsiteX6" fmla="*/ 121973 w 1641660"/>
              <a:gd name="connsiteY6" fmla="*/ 731823 h 731823"/>
              <a:gd name="connsiteX7" fmla="*/ 0 w 1641660"/>
              <a:gd name="connsiteY7" fmla="*/ 609850 h 731823"/>
              <a:gd name="connsiteX8" fmla="*/ 0 w 1641660"/>
              <a:gd name="connsiteY8" fmla="*/ 121973 h 73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660" h="731823">
                <a:moveTo>
                  <a:pt x="0" y="121973"/>
                </a:moveTo>
                <a:cubicBezTo>
                  <a:pt x="0" y="54609"/>
                  <a:pt x="54609" y="0"/>
                  <a:pt x="121973" y="0"/>
                </a:cubicBezTo>
                <a:lnTo>
                  <a:pt x="1519687" y="0"/>
                </a:lnTo>
                <a:cubicBezTo>
                  <a:pt x="1587051" y="0"/>
                  <a:pt x="1641660" y="54609"/>
                  <a:pt x="1641660" y="121973"/>
                </a:cubicBezTo>
                <a:lnTo>
                  <a:pt x="1641660" y="609850"/>
                </a:lnTo>
                <a:cubicBezTo>
                  <a:pt x="1641660" y="677214"/>
                  <a:pt x="1587051" y="731823"/>
                  <a:pt x="1519687" y="731823"/>
                </a:cubicBezTo>
                <a:lnTo>
                  <a:pt x="121973" y="731823"/>
                </a:lnTo>
                <a:cubicBezTo>
                  <a:pt x="54609" y="731823"/>
                  <a:pt x="0" y="677214"/>
                  <a:pt x="0" y="609850"/>
                </a:cubicBezTo>
                <a:lnTo>
                  <a:pt x="0" y="121973"/>
                </a:lnTo>
                <a:close/>
              </a:path>
            </a:pathLst>
          </a:custGeom>
          <a:solidFill>
            <a:srgbClr val="FF0066"/>
          </a:soli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165265" tIns="100495" rIns="165265" bIns="100495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</a:rPr>
              <a:t>人數限制</a:t>
            </a:r>
            <a:endParaRPr lang="en-US" altLang="zh-TW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3607837" y="3126007"/>
            <a:ext cx="2021240" cy="990696"/>
          </a:xfrm>
          <a:custGeom>
            <a:avLst/>
            <a:gdLst>
              <a:gd name="connsiteX0" fmla="*/ 0 w 1641660"/>
              <a:gd name="connsiteY0" fmla="*/ 121973 h 731823"/>
              <a:gd name="connsiteX1" fmla="*/ 121973 w 1641660"/>
              <a:gd name="connsiteY1" fmla="*/ 0 h 731823"/>
              <a:gd name="connsiteX2" fmla="*/ 1519687 w 1641660"/>
              <a:gd name="connsiteY2" fmla="*/ 0 h 731823"/>
              <a:gd name="connsiteX3" fmla="*/ 1641660 w 1641660"/>
              <a:gd name="connsiteY3" fmla="*/ 121973 h 731823"/>
              <a:gd name="connsiteX4" fmla="*/ 1641660 w 1641660"/>
              <a:gd name="connsiteY4" fmla="*/ 609850 h 731823"/>
              <a:gd name="connsiteX5" fmla="*/ 1519687 w 1641660"/>
              <a:gd name="connsiteY5" fmla="*/ 731823 h 731823"/>
              <a:gd name="connsiteX6" fmla="*/ 121973 w 1641660"/>
              <a:gd name="connsiteY6" fmla="*/ 731823 h 731823"/>
              <a:gd name="connsiteX7" fmla="*/ 0 w 1641660"/>
              <a:gd name="connsiteY7" fmla="*/ 609850 h 731823"/>
              <a:gd name="connsiteX8" fmla="*/ 0 w 1641660"/>
              <a:gd name="connsiteY8" fmla="*/ 121973 h 73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660" h="731823">
                <a:moveTo>
                  <a:pt x="0" y="121973"/>
                </a:moveTo>
                <a:cubicBezTo>
                  <a:pt x="0" y="54609"/>
                  <a:pt x="54609" y="0"/>
                  <a:pt x="121973" y="0"/>
                </a:cubicBezTo>
                <a:lnTo>
                  <a:pt x="1519687" y="0"/>
                </a:lnTo>
                <a:cubicBezTo>
                  <a:pt x="1587051" y="0"/>
                  <a:pt x="1641660" y="54609"/>
                  <a:pt x="1641660" y="121973"/>
                </a:cubicBezTo>
                <a:lnTo>
                  <a:pt x="1641660" y="609850"/>
                </a:lnTo>
                <a:cubicBezTo>
                  <a:pt x="1641660" y="677214"/>
                  <a:pt x="1587051" y="731823"/>
                  <a:pt x="1519687" y="731823"/>
                </a:cubicBezTo>
                <a:lnTo>
                  <a:pt x="121973" y="731823"/>
                </a:lnTo>
                <a:cubicBezTo>
                  <a:pt x="54609" y="731823"/>
                  <a:pt x="0" y="677214"/>
                  <a:pt x="0" y="609850"/>
                </a:cubicBezTo>
                <a:lnTo>
                  <a:pt x="0" y="121973"/>
                </a:lnTo>
                <a:close/>
              </a:path>
            </a:pathLst>
          </a:custGeom>
          <a:solidFill>
            <a:srgbClr val="67D55C"/>
          </a:soli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0" vert="horz" wrap="square" lIns="165265" tIns="100495" rIns="165265" bIns="100495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4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答題方式</a:t>
            </a:r>
            <a:endParaRPr lang="zh-TW" alt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手繪多邊形 4"/>
          <p:cNvSpPr/>
          <p:nvPr/>
        </p:nvSpPr>
        <p:spPr>
          <a:xfrm>
            <a:off x="3607837" y="4205108"/>
            <a:ext cx="2021240" cy="990696"/>
          </a:xfrm>
          <a:custGeom>
            <a:avLst/>
            <a:gdLst>
              <a:gd name="connsiteX0" fmla="*/ 0 w 1641660"/>
              <a:gd name="connsiteY0" fmla="*/ 121973 h 731823"/>
              <a:gd name="connsiteX1" fmla="*/ 121973 w 1641660"/>
              <a:gd name="connsiteY1" fmla="*/ 0 h 731823"/>
              <a:gd name="connsiteX2" fmla="*/ 1519687 w 1641660"/>
              <a:gd name="connsiteY2" fmla="*/ 0 h 731823"/>
              <a:gd name="connsiteX3" fmla="*/ 1641660 w 1641660"/>
              <a:gd name="connsiteY3" fmla="*/ 121973 h 731823"/>
              <a:gd name="connsiteX4" fmla="*/ 1641660 w 1641660"/>
              <a:gd name="connsiteY4" fmla="*/ 609850 h 731823"/>
              <a:gd name="connsiteX5" fmla="*/ 1519687 w 1641660"/>
              <a:gd name="connsiteY5" fmla="*/ 731823 h 731823"/>
              <a:gd name="connsiteX6" fmla="*/ 121973 w 1641660"/>
              <a:gd name="connsiteY6" fmla="*/ 731823 h 731823"/>
              <a:gd name="connsiteX7" fmla="*/ 0 w 1641660"/>
              <a:gd name="connsiteY7" fmla="*/ 609850 h 731823"/>
              <a:gd name="connsiteX8" fmla="*/ 0 w 1641660"/>
              <a:gd name="connsiteY8" fmla="*/ 121973 h 73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660" h="731823">
                <a:moveTo>
                  <a:pt x="0" y="121973"/>
                </a:moveTo>
                <a:cubicBezTo>
                  <a:pt x="0" y="54609"/>
                  <a:pt x="54609" y="0"/>
                  <a:pt x="121973" y="0"/>
                </a:cubicBezTo>
                <a:lnTo>
                  <a:pt x="1519687" y="0"/>
                </a:lnTo>
                <a:cubicBezTo>
                  <a:pt x="1587051" y="0"/>
                  <a:pt x="1641660" y="54609"/>
                  <a:pt x="1641660" y="121973"/>
                </a:cubicBezTo>
                <a:lnTo>
                  <a:pt x="1641660" y="609850"/>
                </a:lnTo>
                <a:cubicBezTo>
                  <a:pt x="1641660" y="677214"/>
                  <a:pt x="1587051" y="731823"/>
                  <a:pt x="1519687" y="731823"/>
                </a:cubicBezTo>
                <a:lnTo>
                  <a:pt x="121973" y="731823"/>
                </a:lnTo>
                <a:cubicBezTo>
                  <a:pt x="54609" y="731823"/>
                  <a:pt x="0" y="677214"/>
                  <a:pt x="0" y="609850"/>
                </a:cubicBezTo>
                <a:lnTo>
                  <a:pt x="0" y="121973"/>
                </a:lnTo>
                <a:close/>
              </a:path>
            </a:pathLst>
          </a:custGeom>
          <a:solidFill>
            <a:srgbClr val="FF9900"/>
          </a:soli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165265" tIns="100495" rIns="165265" bIns="100495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4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得分方式</a:t>
            </a:r>
            <a:endParaRPr lang="zh-TW" alt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手繪多邊形 5"/>
          <p:cNvSpPr/>
          <p:nvPr/>
        </p:nvSpPr>
        <p:spPr>
          <a:xfrm>
            <a:off x="3607837" y="5284210"/>
            <a:ext cx="2021240" cy="990696"/>
          </a:xfrm>
          <a:custGeom>
            <a:avLst/>
            <a:gdLst>
              <a:gd name="connsiteX0" fmla="*/ 0 w 1641660"/>
              <a:gd name="connsiteY0" fmla="*/ 121973 h 731823"/>
              <a:gd name="connsiteX1" fmla="*/ 121973 w 1641660"/>
              <a:gd name="connsiteY1" fmla="*/ 0 h 731823"/>
              <a:gd name="connsiteX2" fmla="*/ 1519687 w 1641660"/>
              <a:gd name="connsiteY2" fmla="*/ 0 h 731823"/>
              <a:gd name="connsiteX3" fmla="*/ 1641660 w 1641660"/>
              <a:gd name="connsiteY3" fmla="*/ 121973 h 731823"/>
              <a:gd name="connsiteX4" fmla="*/ 1641660 w 1641660"/>
              <a:gd name="connsiteY4" fmla="*/ 609850 h 731823"/>
              <a:gd name="connsiteX5" fmla="*/ 1519687 w 1641660"/>
              <a:gd name="connsiteY5" fmla="*/ 731823 h 731823"/>
              <a:gd name="connsiteX6" fmla="*/ 121973 w 1641660"/>
              <a:gd name="connsiteY6" fmla="*/ 731823 h 731823"/>
              <a:gd name="connsiteX7" fmla="*/ 0 w 1641660"/>
              <a:gd name="connsiteY7" fmla="*/ 609850 h 731823"/>
              <a:gd name="connsiteX8" fmla="*/ 0 w 1641660"/>
              <a:gd name="connsiteY8" fmla="*/ 121973 h 73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1660" h="731823">
                <a:moveTo>
                  <a:pt x="0" y="121973"/>
                </a:moveTo>
                <a:cubicBezTo>
                  <a:pt x="0" y="54609"/>
                  <a:pt x="54609" y="0"/>
                  <a:pt x="121973" y="0"/>
                </a:cubicBezTo>
                <a:lnTo>
                  <a:pt x="1519687" y="0"/>
                </a:lnTo>
                <a:cubicBezTo>
                  <a:pt x="1587051" y="0"/>
                  <a:pt x="1641660" y="54609"/>
                  <a:pt x="1641660" y="121973"/>
                </a:cubicBezTo>
                <a:lnTo>
                  <a:pt x="1641660" y="609850"/>
                </a:lnTo>
                <a:cubicBezTo>
                  <a:pt x="1641660" y="677214"/>
                  <a:pt x="1587051" y="731823"/>
                  <a:pt x="1519687" y="731823"/>
                </a:cubicBezTo>
                <a:lnTo>
                  <a:pt x="121973" y="731823"/>
                </a:lnTo>
                <a:cubicBezTo>
                  <a:pt x="54609" y="731823"/>
                  <a:pt x="0" y="677214"/>
                  <a:pt x="0" y="609850"/>
                </a:cubicBezTo>
                <a:lnTo>
                  <a:pt x="0" y="121973"/>
                </a:lnTo>
                <a:close/>
              </a:path>
            </a:pathLst>
          </a:custGeom>
          <a:solidFill>
            <a:srgbClr val="7030A0"/>
          </a:soli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176695" tIns="106210" rIns="176695" bIns="106210" numCol="1" spcCol="1270" anchor="ctr" anchorCtr="0">
            <a:noAutofit/>
          </a:bodyPr>
          <a:lstStyle/>
          <a:p>
            <a:pPr lvl="0"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400" b="1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結束方式</a:t>
            </a:r>
            <a:endParaRPr lang="zh-TW" altLang="en-US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5522226" y="2124265"/>
            <a:ext cx="3680361" cy="806182"/>
            <a:chOff x="2555776" y="1638342"/>
            <a:chExt cx="3680361" cy="585459"/>
          </a:xfrm>
        </p:grpSpPr>
        <p:sp>
          <p:nvSpPr>
            <p:cNvPr id="9" name="手繪多邊形 8"/>
            <p:cNvSpPr/>
            <p:nvPr/>
          </p:nvSpPr>
          <p:spPr>
            <a:xfrm>
              <a:off x="2685268" y="1638342"/>
              <a:ext cx="3550869" cy="585459"/>
            </a:xfrm>
            <a:custGeom>
              <a:avLst/>
              <a:gdLst>
                <a:gd name="connsiteX0" fmla="*/ 97578 w 585459"/>
                <a:gd name="connsiteY0" fmla="*/ 0 h 2918507"/>
                <a:gd name="connsiteX1" fmla="*/ 487881 w 585459"/>
                <a:gd name="connsiteY1" fmla="*/ 0 h 2918507"/>
                <a:gd name="connsiteX2" fmla="*/ 585459 w 585459"/>
                <a:gd name="connsiteY2" fmla="*/ 97578 h 2918507"/>
                <a:gd name="connsiteX3" fmla="*/ 585459 w 585459"/>
                <a:gd name="connsiteY3" fmla="*/ 2918507 h 2918507"/>
                <a:gd name="connsiteX4" fmla="*/ 585459 w 585459"/>
                <a:gd name="connsiteY4" fmla="*/ 2918507 h 2918507"/>
                <a:gd name="connsiteX5" fmla="*/ 0 w 585459"/>
                <a:gd name="connsiteY5" fmla="*/ 2918507 h 2918507"/>
                <a:gd name="connsiteX6" fmla="*/ 0 w 585459"/>
                <a:gd name="connsiteY6" fmla="*/ 2918507 h 2918507"/>
                <a:gd name="connsiteX7" fmla="*/ 0 w 585459"/>
                <a:gd name="connsiteY7" fmla="*/ 97578 h 2918507"/>
                <a:gd name="connsiteX8" fmla="*/ 97578 w 585459"/>
                <a:gd name="connsiteY8" fmla="*/ 0 h 291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459" h="2918507">
                  <a:moveTo>
                    <a:pt x="585459" y="486427"/>
                  </a:moveTo>
                  <a:lnTo>
                    <a:pt x="585459" y="2432080"/>
                  </a:lnTo>
                  <a:cubicBezTo>
                    <a:pt x="585459" y="2700726"/>
                    <a:pt x="576695" y="2918505"/>
                    <a:pt x="565885" y="2918505"/>
                  </a:cubicBezTo>
                  <a:lnTo>
                    <a:pt x="0" y="2918505"/>
                  </a:lnTo>
                  <a:lnTo>
                    <a:pt x="0" y="2918505"/>
                  </a:lnTo>
                  <a:lnTo>
                    <a:pt x="0" y="2"/>
                  </a:lnTo>
                  <a:lnTo>
                    <a:pt x="0" y="2"/>
                  </a:lnTo>
                  <a:lnTo>
                    <a:pt x="565885" y="2"/>
                  </a:lnTo>
                  <a:cubicBezTo>
                    <a:pt x="576695" y="2"/>
                    <a:pt x="585459" y="217781"/>
                    <a:pt x="585459" y="486427"/>
                  </a:cubicBezTo>
                  <a:close/>
                </a:path>
              </a:pathLst>
            </a:custGeom>
            <a:solidFill>
              <a:srgbClr val="FF0066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5250" rIns="81920" bIns="5525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600" kern="120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600" kern="120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555776" y="1746404"/>
              <a:ext cx="3334845" cy="245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180000">
                <a:buFont typeface="Arial" pitchFamily="34" charset="0"/>
                <a:buChar char="•"/>
              </a:pPr>
              <a:r>
                <a:rPr lang="en-US" altLang="zh-TW" sz="1600" b="1" dirty="0">
                  <a:latin typeface="微軟正黑體" pitchFamily="34" charset="-120"/>
                </a:rPr>
                <a:t>2 – 4 (</a:t>
              </a:r>
              <a:r>
                <a:rPr lang="zh-TW" altLang="en-US" sz="1600" b="1" dirty="0">
                  <a:latin typeface="微軟正黑體" pitchFamily="34" charset="-120"/>
                </a:rPr>
                <a:t>人</a:t>
              </a:r>
              <a:r>
                <a:rPr lang="en-US" altLang="zh-TW" sz="1600" b="1" dirty="0">
                  <a:latin typeface="微軟正黑體" pitchFamily="34" charset="-120"/>
                </a:rPr>
                <a:t>)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515655" y="3205763"/>
            <a:ext cx="3686932" cy="806182"/>
            <a:chOff x="2555776" y="2406757"/>
            <a:chExt cx="3686932" cy="585459"/>
          </a:xfrm>
        </p:grpSpPr>
        <p:sp>
          <p:nvSpPr>
            <p:cNvPr id="12" name="手繪多邊形 11"/>
            <p:cNvSpPr/>
            <p:nvPr/>
          </p:nvSpPr>
          <p:spPr>
            <a:xfrm>
              <a:off x="2685268" y="2406757"/>
              <a:ext cx="3550869" cy="585459"/>
            </a:xfrm>
            <a:custGeom>
              <a:avLst/>
              <a:gdLst>
                <a:gd name="connsiteX0" fmla="*/ 97578 w 585459"/>
                <a:gd name="connsiteY0" fmla="*/ 0 h 2918507"/>
                <a:gd name="connsiteX1" fmla="*/ 487881 w 585459"/>
                <a:gd name="connsiteY1" fmla="*/ 0 h 2918507"/>
                <a:gd name="connsiteX2" fmla="*/ 585459 w 585459"/>
                <a:gd name="connsiteY2" fmla="*/ 97578 h 2918507"/>
                <a:gd name="connsiteX3" fmla="*/ 585459 w 585459"/>
                <a:gd name="connsiteY3" fmla="*/ 2918507 h 2918507"/>
                <a:gd name="connsiteX4" fmla="*/ 585459 w 585459"/>
                <a:gd name="connsiteY4" fmla="*/ 2918507 h 2918507"/>
                <a:gd name="connsiteX5" fmla="*/ 0 w 585459"/>
                <a:gd name="connsiteY5" fmla="*/ 2918507 h 2918507"/>
                <a:gd name="connsiteX6" fmla="*/ 0 w 585459"/>
                <a:gd name="connsiteY6" fmla="*/ 2918507 h 2918507"/>
                <a:gd name="connsiteX7" fmla="*/ 0 w 585459"/>
                <a:gd name="connsiteY7" fmla="*/ 97578 h 2918507"/>
                <a:gd name="connsiteX8" fmla="*/ 97578 w 585459"/>
                <a:gd name="connsiteY8" fmla="*/ 0 h 291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459" h="2918507">
                  <a:moveTo>
                    <a:pt x="585459" y="486427"/>
                  </a:moveTo>
                  <a:lnTo>
                    <a:pt x="585459" y="2432080"/>
                  </a:lnTo>
                  <a:cubicBezTo>
                    <a:pt x="585459" y="2700726"/>
                    <a:pt x="576695" y="2918505"/>
                    <a:pt x="565885" y="2918505"/>
                  </a:cubicBezTo>
                  <a:lnTo>
                    <a:pt x="0" y="2918505"/>
                  </a:lnTo>
                  <a:lnTo>
                    <a:pt x="0" y="2918505"/>
                  </a:lnTo>
                  <a:lnTo>
                    <a:pt x="0" y="2"/>
                  </a:lnTo>
                  <a:lnTo>
                    <a:pt x="0" y="2"/>
                  </a:lnTo>
                  <a:lnTo>
                    <a:pt x="565885" y="2"/>
                  </a:lnTo>
                  <a:cubicBezTo>
                    <a:pt x="576695" y="2"/>
                    <a:pt x="585459" y="217781"/>
                    <a:pt x="585459" y="486427"/>
                  </a:cubicBezTo>
                  <a:close/>
                </a:path>
              </a:pathLst>
            </a:custGeom>
            <a:solidFill>
              <a:srgbClr val="67D55C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5250" rIns="81920" bIns="5525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600" kern="120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600" kern="120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555776" y="2514820"/>
              <a:ext cx="3686932" cy="424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180000">
                <a:buFont typeface="Arial" pitchFamily="34" charset="0"/>
                <a:buChar char="•"/>
              </a:pPr>
              <a:r>
                <a:rPr lang="zh-TW" altLang="en-US" sz="1600" b="1" dirty="0">
                  <a:latin typeface="微軟正黑體" pitchFamily="34" charset="-120"/>
                </a:rPr>
                <a:t>搶答</a:t>
              </a:r>
              <a:r>
                <a:rPr lang="zh-TW" altLang="en-US" sz="1600" b="1" dirty="0" smtClean="0">
                  <a:latin typeface="微軟正黑體" pitchFamily="34" charset="-120"/>
                </a:rPr>
                <a:t>制</a:t>
              </a:r>
              <a:endParaRPr lang="en-US" altLang="zh-TW" sz="1600" b="1" dirty="0" smtClean="0">
                <a:latin typeface="微軟正黑體" pitchFamily="34" charset="-120"/>
              </a:endParaRPr>
            </a:p>
            <a:p>
              <a:pPr marL="285750" indent="-180000">
                <a:buFont typeface="Arial" pitchFamily="34" charset="0"/>
                <a:buChar char="•"/>
              </a:pPr>
              <a:r>
                <a:rPr lang="zh-TW" altLang="en-US" sz="1600" b="1" dirty="0" smtClean="0">
                  <a:latin typeface="微軟正黑體" pitchFamily="34" charset="-120"/>
                </a:rPr>
                <a:t> </a:t>
              </a:r>
              <a:r>
                <a:rPr lang="en-US" altLang="zh-TW" sz="1600" b="1" dirty="0">
                  <a:latin typeface="微軟正黑體" pitchFamily="34" charset="-120"/>
                </a:rPr>
                <a:t>(</a:t>
              </a:r>
              <a:r>
                <a:rPr lang="zh-TW" altLang="en-US" sz="1600" b="1" dirty="0">
                  <a:latin typeface="微軟正黑體" pitchFamily="34" charset="-120"/>
                </a:rPr>
                <a:t>有人答對後馬上進行下一題</a:t>
              </a:r>
              <a:r>
                <a:rPr lang="en-US" altLang="zh-TW" sz="1600" b="1" dirty="0">
                  <a:latin typeface="微軟正黑體" pitchFamily="34" charset="-120"/>
                </a:rPr>
                <a:t>)</a:t>
              </a: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522226" y="4320377"/>
            <a:ext cx="3686932" cy="806182"/>
            <a:chOff x="2555776" y="3175171"/>
            <a:chExt cx="3686932" cy="585459"/>
          </a:xfrm>
        </p:grpSpPr>
        <p:sp>
          <p:nvSpPr>
            <p:cNvPr id="15" name="手繪多邊形 14"/>
            <p:cNvSpPr/>
            <p:nvPr/>
          </p:nvSpPr>
          <p:spPr>
            <a:xfrm>
              <a:off x="2685268" y="3175171"/>
              <a:ext cx="3539334" cy="585459"/>
            </a:xfrm>
            <a:custGeom>
              <a:avLst/>
              <a:gdLst>
                <a:gd name="connsiteX0" fmla="*/ 97578 w 585459"/>
                <a:gd name="connsiteY0" fmla="*/ 0 h 2918507"/>
                <a:gd name="connsiteX1" fmla="*/ 487881 w 585459"/>
                <a:gd name="connsiteY1" fmla="*/ 0 h 2918507"/>
                <a:gd name="connsiteX2" fmla="*/ 585459 w 585459"/>
                <a:gd name="connsiteY2" fmla="*/ 97578 h 2918507"/>
                <a:gd name="connsiteX3" fmla="*/ 585459 w 585459"/>
                <a:gd name="connsiteY3" fmla="*/ 2918507 h 2918507"/>
                <a:gd name="connsiteX4" fmla="*/ 585459 w 585459"/>
                <a:gd name="connsiteY4" fmla="*/ 2918507 h 2918507"/>
                <a:gd name="connsiteX5" fmla="*/ 0 w 585459"/>
                <a:gd name="connsiteY5" fmla="*/ 2918507 h 2918507"/>
                <a:gd name="connsiteX6" fmla="*/ 0 w 585459"/>
                <a:gd name="connsiteY6" fmla="*/ 2918507 h 2918507"/>
                <a:gd name="connsiteX7" fmla="*/ 0 w 585459"/>
                <a:gd name="connsiteY7" fmla="*/ 97578 h 2918507"/>
                <a:gd name="connsiteX8" fmla="*/ 97578 w 585459"/>
                <a:gd name="connsiteY8" fmla="*/ 0 h 291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459" h="2918507">
                  <a:moveTo>
                    <a:pt x="585459" y="486427"/>
                  </a:moveTo>
                  <a:lnTo>
                    <a:pt x="585459" y="2432080"/>
                  </a:lnTo>
                  <a:cubicBezTo>
                    <a:pt x="585459" y="2700726"/>
                    <a:pt x="576695" y="2918505"/>
                    <a:pt x="565885" y="2918505"/>
                  </a:cubicBezTo>
                  <a:lnTo>
                    <a:pt x="0" y="2918505"/>
                  </a:lnTo>
                  <a:lnTo>
                    <a:pt x="0" y="2918505"/>
                  </a:lnTo>
                  <a:lnTo>
                    <a:pt x="0" y="2"/>
                  </a:lnTo>
                  <a:lnTo>
                    <a:pt x="0" y="2"/>
                  </a:lnTo>
                  <a:lnTo>
                    <a:pt x="565885" y="2"/>
                  </a:lnTo>
                  <a:cubicBezTo>
                    <a:pt x="576695" y="2"/>
                    <a:pt x="585459" y="217781"/>
                    <a:pt x="585459" y="486427"/>
                  </a:cubicBezTo>
                  <a:close/>
                </a:path>
              </a:pathLst>
            </a:custGeom>
            <a:solidFill>
              <a:srgbClr val="FF99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5250" rIns="81920" bIns="5525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600" kern="120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600" kern="12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555776" y="3283234"/>
              <a:ext cx="3686932" cy="424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180000">
                <a:buFont typeface="Arial" pitchFamily="34" charset="0"/>
                <a:buChar char="•"/>
              </a:pPr>
              <a:r>
                <a:rPr lang="zh-TW" altLang="en-US" sz="1600" b="1" dirty="0">
                  <a:latin typeface="微軟正黑體" pitchFamily="34" charset="-120"/>
                </a:rPr>
                <a:t>猜對方 </a:t>
              </a:r>
              <a:r>
                <a:rPr lang="en-US" altLang="zh-TW" sz="1600" b="1" dirty="0">
                  <a:latin typeface="微軟正黑體" pitchFamily="34" charset="-120"/>
                </a:rPr>
                <a:t>(2</a:t>
              </a:r>
              <a:r>
                <a:rPr lang="zh-TW" altLang="en-US" sz="1600" b="1" dirty="0">
                  <a:latin typeface="微軟正黑體" pitchFamily="34" charset="-120"/>
                </a:rPr>
                <a:t>分</a:t>
              </a:r>
              <a:r>
                <a:rPr lang="en-US" altLang="zh-TW" sz="1600" b="1" dirty="0">
                  <a:latin typeface="微軟正黑體" pitchFamily="34" charset="-120"/>
                </a:rPr>
                <a:t>) </a:t>
              </a:r>
            </a:p>
            <a:p>
              <a:pPr marL="285750" indent="-180000">
                <a:buFont typeface="Arial" pitchFamily="34" charset="0"/>
                <a:buChar char="•"/>
              </a:pPr>
              <a:r>
                <a:rPr lang="zh-TW" altLang="en-US" sz="1600" b="1" dirty="0" smtClean="0">
                  <a:latin typeface="微軟正黑體" pitchFamily="34" charset="-120"/>
                </a:rPr>
                <a:t>出題</a:t>
              </a:r>
              <a:r>
                <a:rPr lang="zh-TW" altLang="en-US" sz="1600" b="1" dirty="0">
                  <a:latin typeface="微軟正黑體" pitchFamily="34" charset="-120"/>
                </a:rPr>
                <a:t>方 </a:t>
              </a:r>
              <a:r>
                <a:rPr lang="en-US" altLang="zh-TW" sz="1600" b="1" dirty="0">
                  <a:latin typeface="微軟正黑體" pitchFamily="34" charset="-120"/>
                </a:rPr>
                <a:t>(1</a:t>
              </a:r>
              <a:r>
                <a:rPr lang="zh-TW" altLang="en-US" sz="1600" b="1" dirty="0">
                  <a:latin typeface="微軟正黑體" pitchFamily="34" charset="-120"/>
                </a:rPr>
                <a:t>分</a:t>
              </a:r>
              <a:r>
                <a:rPr lang="en-US" altLang="zh-TW" sz="1600" b="1" dirty="0">
                  <a:latin typeface="微軟正黑體" pitchFamily="34" charset="-120"/>
                </a:rPr>
                <a:t>)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522226" y="5376462"/>
            <a:ext cx="3680361" cy="856698"/>
            <a:chOff x="2555776" y="3943586"/>
            <a:chExt cx="3680361" cy="622145"/>
          </a:xfrm>
        </p:grpSpPr>
        <p:sp>
          <p:nvSpPr>
            <p:cNvPr id="18" name="手繪多邊形 17"/>
            <p:cNvSpPr/>
            <p:nvPr/>
          </p:nvSpPr>
          <p:spPr>
            <a:xfrm>
              <a:off x="2685268" y="3943586"/>
              <a:ext cx="3550869" cy="585460"/>
            </a:xfrm>
            <a:custGeom>
              <a:avLst/>
              <a:gdLst>
                <a:gd name="connsiteX0" fmla="*/ 97578 w 585459"/>
                <a:gd name="connsiteY0" fmla="*/ 0 h 2918507"/>
                <a:gd name="connsiteX1" fmla="*/ 487881 w 585459"/>
                <a:gd name="connsiteY1" fmla="*/ 0 h 2918507"/>
                <a:gd name="connsiteX2" fmla="*/ 585459 w 585459"/>
                <a:gd name="connsiteY2" fmla="*/ 97578 h 2918507"/>
                <a:gd name="connsiteX3" fmla="*/ 585459 w 585459"/>
                <a:gd name="connsiteY3" fmla="*/ 2918507 h 2918507"/>
                <a:gd name="connsiteX4" fmla="*/ 585459 w 585459"/>
                <a:gd name="connsiteY4" fmla="*/ 2918507 h 2918507"/>
                <a:gd name="connsiteX5" fmla="*/ 0 w 585459"/>
                <a:gd name="connsiteY5" fmla="*/ 2918507 h 2918507"/>
                <a:gd name="connsiteX6" fmla="*/ 0 w 585459"/>
                <a:gd name="connsiteY6" fmla="*/ 2918507 h 2918507"/>
                <a:gd name="connsiteX7" fmla="*/ 0 w 585459"/>
                <a:gd name="connsiteY7" fmla="*/ 97578 h 2918507"/>
                <a:gd name="connsiteX8" fmla="*/ 97578 w 585459"/>
                <a:gd name="connsiteY8" fmla="*/ 0 h 291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459" h="2918507">
                  <a:moveTo>
                    <a:pt x="585459" y="486427"/>
                  </a:moveTo>
                  <a:lnTo>
                    <a:pt x="585459" y="2432080"/>
                  </a:lnTo>
                  <a:cubicBezTo>
                    <a:pt x="585459" y="2700726"/>
                    <a:pt x="576695" y="2918505"/>
                    <a:pt x="565885" y="2918505"/>
                  </a:cubicBezTo>
                  <a:lnTo>
                    <a:pt x="0" y="2918505"/>
                  </a:lnTo>
                  <a:lnTo>
                    <a:pt x="0" y="2918505"/>
                  </a:lnTo>
                  <a:lnTo>
                    <a:pt x="0" y="2"/>
                  </a:lnTo>
                  <a:lnTo>
                    <a:pt x="0" y="2"/>
                  </a:lnTo>
                  <a:lnTo>
                    <a:pt x="565885" y="2"/>
                  </a:lnTo>
                  <a:cubicBezTo>
                    <a:pt x="576695" y="2"/>
                    <a:pt x="585459" y="217781"/>
                    <a:pt x="585459" y="486427"/>
                  </a:cubicBezTo>
                  <a:close/>
                </a:path>
              </a:pathLst>
            </a:custGeom>
            <a:solidFill>
              <a:srgbClr val="7030A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5250" rIns="81920" bIns="55251" numCol="1" spcCol="1270" anchor="ctr" anchorCtr="0">
              <a:noAutofit/>
            </a:bodyPr>
            <a:lstStyle/>
            <a:p>
              <a:pPr marL="0"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zh-TW" altLang="en-US" sz="1400" kern="12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555776" y="3962251"/>
              <a:ext cx="3334845" cy="60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180000">
                <a:buFont typeface="Arial" pitchFamily="34" charset="0"/>
                <a:buChar char="•"/>
              </a:pPr>
              <a:r>
                <a:rPr lang="zh-TW" altLang="en-US" sz="1600" b="1" dirty="0">
                  <a:latin typeface="微軟正黑體" pitchFamily="34" charset="-120"/>
                </a:rPr>
                <a:t>每人五題，出完</a:t>
              </a:r>
              <a:r>
                <a:rPr lang="zh-TW" altLang="en-US" sz="1600" b="1" dirty="0" smtClean="0">
                  <a:latin typeface="微軟正黑體" pitchFamily="34" charset="-120"/>
                </a:rPr>
                <a:t>為止</a:t>
              </a:r>
              <a:endParaRPr lang="en-US" altLang="zh-TW" sz="1600" b="1" dirty="0" smtClean="0">
                <a:latin typeface="微軟正黑體" pitchFamily="34" charset="-120"/>
              </a:endParaRPr>
            </a:p>
            <a:p>
              <a:pPr marL="285750" indent="-180000">
                <a:buFont typeface="Arial" pitchFamily="34" charset="0"/>
                <a:buChar char="•"/>
              </a:pPr>
              <a:r>
                <a:rPr lang="en-US" altLang="zh-TW" sz="1600" b="1" dirty="0" smtClean="0">
                  <a:latin typeface="微軟正黑體" pitchFamily="34" charset="-120"/>
                </a:rPr>
                <a:t>&lt;</a:t>
              </a:r>
              <a:r>
                <a:rPr lang="zh-TW" altLang="en-US" sz="1600" b="1" dirty="0">
                  <a:latin typeface="微軟正黑體" pitchFamily="34" charset="-120"/>
                </a:rPr>
                <a:t>有</a:t>
              </a:r>
              <a:r>
                <a:rPr lang="en-US" altLang="zh-TW" sz="1600" b="1" dirty="0">
                  <a:latin typeface="微軟正黑體" pitchFamily="34" charset="-120"/>
                </a:rPr>
                <a:t>n</a:t>
              </a:r>
              <a:r>
                <a:rPr lang="zh-TW" altLang="en-US" sz="1600" b="1" dirty="0">
                  <a:latin typeface="微軟正黑體" pitchFamily="34" charset="-120"/>
                </a:rPr>
                <a:t>人，就有</a:t>
              </a:r>
              <a:r>
                <a:rPr lang="en-US" altLang="zh-TW" sz="1600" b="1" dirty="0">
                  <a:latin typeface="微軟正黑體" pitchFamily="34" charset="-120"/>
                </a:rPr>
                <a:t>5n</a:t>
              </a:r>
              <a:r>
                <a:rPr lang="zh-TW" altLang="en-US" sz="1600" b="1" dirty="0">
                  <a:latin typeface="微軟正黑體" pitchFamily="34" charset="-120"/>
                </a:rPr>
                <a:t>題，每人輪流出一題，至</a:t>
              </a:r>
              <a:r>
                <a:rPr lang="en-US" altLang="zh-TW" sz="1600" b="1" dirty="0">
                  <a:latin typeface="微軟正黑體" pitchFamily="34" charset="-120"/>
                </a:rPr>
                <a:t>5n</a:t>
              </a:r>
              <a:r>
                <a:rPr lang="zh-TW" altLang="en-US" sz="1600" b="1" dirty="0">
                  <a:latin typeface="微軟正黑體" pitchFamily="34" charset="-120"/>
                </a:rPr>
                <a:t>即結束</a:t>
              </a:r>
              <a:r>
                <a:rPr lang="en-US" altLang="zh-TW" sz="1600" b="1" dirty="0">
                  <a:latin typeface="微軟正黑體" pitchFamily="34" charset="-120"/>
                </a:rPr>
                <a:t>&gt;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927178" y="1401735"/>
            <a:ext cx="3312368" cy="461665"/>
            <a:chOff x="3131840" y="915566"/>
            <a:chExt cx="3312368" cy="461665"/>
          </a:xfrm>
        </p:grpSpPr>
        <p:sp>
          <p:nvSpPr>
            <p:cNvPr id="24" name="六邊形 23"/>
            <p:cNvSpPr/>
            <p:nvPr/>
          </p:nvSpPr>
          <p:spPr>
            <a:xfrm>
              <a:off x="3131840" y="951570"/>
              <a:ext cx="3312368" cy="360040"/>
            </a:xfrm>
            <a:prstGeom prst="hexagon">
              <a:avLst>
                <a:gd name="adj" fmla="val 17812"/>
                <a:gd name="vf" fmla="val 115470"/>
              </a:avLst>
            </a:prstGeom>
            <a:solidFill>
              <a:srgbClr val="7030A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995936" y="91556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</a:rPr>
                <a:t>遊戲內</a:t>
              </a:r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</a:rPr>
                <a:t>容</a:t>
              </a:r>
              <a:endPara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2983547" y="2452037"/>
            <a:ext cx="103569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2800" dirty="0" smtClean="0"/>
              <a:t> 人數限制：</a:t>
            </a:r>
            <a:r>
              <a:rPr lang="en-US" sz="2800" dirty="0" smtClean="0"/>
              <a:t>2</a:t>
            </a:r>
            <a:r>
              <a:rPr lang="zh-TW" altLang="en-US" sz="2800" dirty="0" smtClean="0"/>
              <a:t> </a:t>
            </a:r>
            <a:r>
              <a:rPr lang="en-US" sz="2800" dirty="0" smtClean="0"/>
              <a:t>–</a:t>
            </a:r>
            <a:r>
              <a:rPr lang="zh-TW" altLang="en-US" sz="2800" dirty="0" smtClean="0"/>
              <a:t> </a:t>
            </a:r>
            <a:r>
              <a:rPr lang="en-US" sz="2800" dirty="0" smtClean="0"/>
              <a:t>4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人</a:t>
            </a:r>
            <a:r>
              <a:rPr lang="en-US" altLang="zh-TW" sz="2800" dirty="0" smtClean="0"/>
              <a:t>)</a:t>
            </a:r>
          </a:p>
          <a:p>
            <a:endParaRPr lang="zh-TW" altLang="en-US" sz="2800" dirty="0" smtClean="0"/>
          </a:p>
          <a:p>
            <a:pPr>
              <a:buFont typeface="Arial" pitchFamily="34" charset="0"/>
              <a:buChar char="•"/>
            </a:pPr>
            <a:r>
              <a:rPr lang="zh-TW" altLang="en-US" sz="2800" dirty="0" smtClean="0"/>
              <a:t> 答題方式：搶答制 </a:t>
            </a:r>
            <a:r>
              <a:rPr lang="en-US" sz="1600" dirty="0" smtClean="0"/>
              <a:t>(</a:t>
            </a:r>
            <a:r>
              <a:rPr lang="zh-TW" altLang="en-US" sz="1600" dirty="0" smtClean="0"/>
              <a:t>有人答對後馬上進行下一題</a:t>
            </a:r>
            <a:r>
              <a:rPr lang="en-US" sz="1600" dirty="0" smtClean="0"/>
              <a:t>)</a:t>
            </a:r>
          </a:p>
          <a:p>
            <a:endParaRPr lang="zh-TW" altLang="en-US" sz="2800" dirty="0" smtClean="0"/>
          </a:p>
          <a:p>
            <a:pPr>
              <a:buFont typeface="Arial" pitchFamily="34" charset="0"/>
              <a:buChar char="•"/>
            </a:pPr>
            <a:r>
              <a:rPr lang="zh-TW" altLang="en-US" sz="2800" dirty="0" smtClean="0"/>
              <a:t> 得分方式：猜對方 </a:t>
            </a:r>
            <a:r>
              <a:rPr lang="en-US" sz="2800" dirty="0" smtClean="0"/>
              <a:t>(2</a:t>
            </a:r>
            <a:r>
              <a:rPr lang="zh-TW" altLang="en-US" sz="2800" dirty="0" smtClean="0"/>
              <a:t>分</a:t>
            </a:r>
            <a:r>
              <a:rPr lang="en-US" sz="2800" dirty="0" smtClean="0"/>
              <a:t>) &amp; </a:t>
            </a:r>
            <a:r>
              <a:rPr lang="zh-TW" altLang="en-US" sz="2800" dirty="0" smtClean="0"/>
              <a:t>出題方 </a:t>
            </a:r>
            <a:r>
              <a:rPr lang="en-US" sz="2800" dirty="0" smtClean="0"/>
              <a:t>(1</a:t>
            </a:r>
            <a:r>
              <a:rPr lang="zh-TW" altLang="en-US" sz="2800" dirty="0" smtClean="0"/>
              <a:t>分</a:t>
            </a:r>
            <a:r>
              <a:rPr lang="en-US" sz="2800" dirty="0" smtClean="0"/>
              <a:t>)</a:t>
            </a:r>
          </a:p>
          <a:p>
            <a:endParaRPr lang="zh-TW" altLang="en-US" sz="2800" dirty="0" smtClean="0"/>
          </a:p>
          <a:p>
            <a:pPr>
              <a:buFont typeface="Wingdings" pitchFamily="2" charset="2"/>
              <a:buChar char="Ø"/>
            </a:pPr>
            <a:r>
              <a:rPr lang="zh-TW" altLang="en-US" sz="2800" dirty="0" smtClean="0"/>
              <a:t> 結束方式：每人五題，出完為止</a:t>
            </a:r>
            <a:r>
              <a:rPr lang="en-US" sz="1600" dirty="0" smtClean="0"/>
              <a:t>&lt;</a:t>
            </a:r>
            <a:r>
              <a:rPr lang="zh-TW" altLang="en-US" sz="1600" dirty="0" smtClean="0"/>
              <a:t>有</a:t>
            </a:r>
            <a:r>
              <a:rPr lang="en-US" sz="1600" dirty="0" smtClean="0"/>
              <a:t>n</a:t>
            </a:r>
            <a:r>
              <a:rPr lang="zh-TW" altLang="en-US" sz="1600" dirty="0" smtClean="0"/>
              <a:t>人，就有</a:t>
            </a:r>
            <a:r>
              <a:rPr lang="en-US" sz="1600" dirty="0" smtClean="0"/>
              <a:t>5n</a:t>
            </a:r>
            <a:r>
              <a:rPr lang="zh-TW" altLang="en-US" sz="1600" dirty="0" smtClean="0"/>
              <a:t>題，每人輪流出一題，至</a:t>
            </a:r>
            <a:r>
              <a:rPr lang="en-US" sz="1600" dirty="0" smtClean="0"/>
              <a:t>5n</a:t>
            </a:r>
            <a:r>
              <a:rPr lang="zh-TW" altLang="en-US" sz="1600" dirty="0" smtClean="0"/>
              <a:t>即結束</a:t>
            </a:r>
            <a:r>
              <a:rPr lang="en-US" sz="1600" dirty="0" smtClean="0"/>
              <a:t>&gt;</a:t>
            </a:r>
          </a:p>
          <a:p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n-US" altLang="zh-TW" sz="1600" dirty="0" smtClean="0"/>
          </a:p>
          <a:p>
            <a:pPr>
              <a:buFont typeface="Wingdings" pitchFamily="2" charset="2"/>
              <a:buChar char="Ø"/>
            </a:pPr>
            <a:r>
              <a:rPr lang="zh-TW" altLang="en-US" sz="2800" dirty="0" smtClean="0"/>
              <a:t>同分解決辦法</a:t>
            </a:r>
            <a:r>
              <a:rPr lang="en-US" sz="2800" dirty="0" smtClean="0"/>
              <a:t>: </a:t>
            </a:r>
            <a:r>
              <a:rPr lang="zh-TW" altLang="en-US" sz="2800" dirty="0" smtClean="0"/>
              <a:t>得分相同者先達到該得分者勝</a:t>
            </a:r>
            <a:r>
              <a:rPr lang="en-US" sz="2800" dirty="0" smtClean="0"/>
              <a:t>(</a:t>
            </a:r>
            <a:r>
              <a:rPr lang="zh-TW" altLang="en-US" sz="2800" dirty="0" smtClean="0"/>
              <a:t>猜得先</a:t>
            </a:r>
            <a:r>
              <a:rPr lang="en-US" sz="2800" dirty="0" smtClean="0"/>
              <a:t>)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284000" y="36000"/>
            <a:ext cx="341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65000"/>
                  </a:schemeClr>
                </a:solidFill>
              </a:rPr>
              <a:t>前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zh-TW" altLang="en-US" dirty="0" smtClean="0">
                <a:solidFill>
                  <a:schemeClr val="bg1">
                    <a:lumMod val="65000"/>
                  </a:schemeClr>
                </a:solidFill>
              </a:rPr>
              <a:t>後端</a:t>
            </a:r>
            <a:r>
              <a:rPr lang="zh-TW" altLang="en-US" dirty="0" smtClean="0"/>
              <a:t>｜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規劃時程</a:t>
            </a:r>
            <a:r>
              <a:rPr lang="zh-TW" altLang="en-US" dirty="0" smtClean="0"/>
              <a:t>｜</a:t>
            </a:r>
            <a:r>
              <a:rPr lang="zh-TW" altLang="en-US" dirty="0"/>
              <a:t>遊戲內容</a:t>
            </a:r>
          </a:p>
        </p:txBody>
      </p:sp>
    </p:spTree>
    <p:extLst>
      <p:ext uri="{BB962C8B-B14F-4D97-AF65-F5344CB8AC3E}">
        <p14:creationId xmlns:p14="http://schemas.microsoft.com/office/powerpoint/2010/main" xmlns="" val="249063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3219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298937" y="32241"/>
            <a:ext cx="62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Index</a:t>
            </a:r>
            <a:r>
              <a:rPr lang="zh-TW" altLang="en-US" dirty="0" smtClean="0"/>
              <a:t>｜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Intro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Login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Entry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Search</a:t>
            </a:r>
            <a:r>
              <a:rPr lang="zh-TW" altLang="en-US" dirty="0" smtClean="0"/>
              <a:t> ｜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lay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37928" y="1539551"/>
            <a:ext cx="6727370" cy="3536301"/>
          </a:xfrm>
          <a:prstGeom prst="rect">
            <a:avLst/>
          </a:prstGeom>
          <a:blipFill>
            <a:blip r:embed="rId3" cstate="print"/>
            <a:srcRect/>
            <a:stretch>
              <a:fillRect t="-14620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938997" y="1948049"/>
            <a:ext cx="1647903" cy="37194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5000">
                <a:srgbClr val="FF9900"/>
              </a:gs>
              <a:gs pos="25000">
                <a:srgbClr val="FF9900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05135" y="1892196"/>
            <a:ext cx="2380542" cy="27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29237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298937" y="32241"/>
            <a:ext cx="62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lang="zh-TW" altLang="en-US" dirty="0" smtClean="0"/>
              <a:t>｜</a:t>
            </a:r>
            <a:r>
              <a:rPr lang="en-US" altLang="zh-TW" dirty="0"/>
              <a:t> </a:t>
            </a:r>
            <a:r>
              <a:rPr lang="en-US" altLang="zh-TW" dirty="0" smtClean="0"/>
              <a:t>Intro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Login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Entry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Search</a:t>
            </a:r>
            <a:r>
              <a:rPr lang="zh-TW" altLang="en-US" dirty="0" smtClean="0"/>
              <a:t> ｜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lay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11200" y="691200"/>
            <a:ext cx="7139035" cy="65964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04613" y="1522974"/>
            <a:ext cx="6727370" cy="3536301"/>
          </a:xfrm>
          <a:prstGeom prst="rect">
            <a:avLst/>
          </a:prstGeom>
          <a:blipFill>
            <a:blip r:embed="rId3" cstate="print"/>
            <a:srcRect/>
            <a:stretch>
              <a:fillRect t="-14620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448800" y="2513659"/>
            <a:ext cx="1647903" cy="37194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5000">
                <a:srgbClr val="FF9900"/>
              </a:gs>
              <a:gs pos="25000">
                <a:srgbClr val="FF9900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05135" y="1892196"/>
            <a:ext cx="2380542" cy="27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40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298937" y="32241"/>
            <a:ext cx="62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lang="zh-TW" altLang="en-US" dirty="0" smtClean="0"/>
              <a:t>｜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Intro</a:t>
            </a:r>
            <a:r>
              <a:rPr lang="zh-TW" altLang="en-US" dirty="0" smtClean="0"/>
              <a:t>｜</a:t>
            </a:r>
            <a:r>
              <a:rPr lang="en-US" altLang="zh-TW" dirty="0" smtClean="0"/>
              <a:t>Login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Entry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Search</a:t>
            </a:r>
            <a:r>
              <a:rPr lang="zh-TW" altLang="en-US" dirty="0" smtClean="0"/>
              <a:t> ｜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lay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37928" y="1539551"/>
            <a:ext cx="6727370" cy="3536301"/>
          </a:xfrm>
          <a:prstGeom prst="rect">
            <a:avLst/>
          </a:prstGeom>
          <a:blipFill>
            <a:blip r:embed="rId3" cstate="print"/>
            <a:srcRect/>
            <a:stretch>
              <a:fillRect t="-14620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0429193" y="2513659"/>
            <a:ext cx="1647903" cy="37194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5000">
                <a:srgbClr val="FF9900"/>
              </a:gs>
              <a:gs pos="25000">
                <a:srgbClr val="FF9900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05135" y="1892196"/>
            <a:ext cx="2380542" cy="27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270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298937" y="32241"/>
            <a:ext cx="62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lang="zh-TW" altLang="en-US" dirty="0" smtClean="0"/>
              <a:t>｜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Intro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Login</a:t>
            </a:r>
            <a:r>
              <a:rPr lang="zh-TW" altLang="en-US" dirty="0" smtClean="0"/>
              <a:t>｜</a:t>
            </a:r>
            <a:r>
              <a:rPr lang="en-US" altLang="zh-TW" dirty="0" smtClean="0"/>
              <a:t>Entry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Search</a:t>
            </a:r>
            <a:r>
              <a:rPr lang="zh-TW" altLang="en-US" dirty="0" smtClean="0"/>
              <a:t> ｜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lay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37928" y="1539551"/>
            <a:ext cx="6727370" cy="3536301"/>
          </a:xfrm>
          <a:prstGeom prst="rect">
            <a:avLst/>
          </a:prstGeom>
          <a:blipFill>
            <a:blip r:embed="rId3" cstate="print"/>
            <a:srcRect/>
            <a:stretch>
              <a:fillRect t="-14620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527789" y="1539551"/>
            <a:ext cx="6727370" cy="3536301"/>
          </a:xfrm>
          <a:prstGeom prst="rect">
            <a:avLst/>
          </a:prstGeom>
          <a:blipFill>
            <a:blip r:embed="rId4" cstate="print"/>
            <a:srcRect/>
            <a:stretch>
              <a:fillRect t="-14620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15597" y="1539551"/>
            <a:ext cx="6727370" cy="3536301"/>
          </a:xfrm>
          <a:prstGeom prst="rect">
            <a:avLst/>
          </a:prstGeom>
          <a:blipFill>
            <a:blip r:embed="rId5" cstate="print"/>
            <a:srcRect/>
            <a:stretch>
              <a:fillRect t="-14620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419761" y="3088695"/>
            <a:ext cx="1647903" cy="37194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5000">
                <a:srgbClr val="FF9900"/>
              </a:gs>
              <a:gs pos="25000">
                <a:srgbClr val="FF9900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05135" y="1892196"/>
            <a:ext cx="2380542" cy="27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878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1" animBg="1"/>
      <p:bldP spid="7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298937" y="32241"/>
            <a:ext cx="62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lang="zh-TW" altLang="en-US" dirty="0" smtClean="0"/>
              <a:t>｜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Intro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Login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Entry</a:t>
            </a:r>
            <a:r>
              <a:rPr lang="zh-TW" altLang="en-US" dirty="0" smtClean="0"/>
              <a:t>｜</a:t>
            </a:r>
            <a:r>
              <a:rPr lang="en-US" altLang="zh-TW" dirty="0" smtClean="0"/>
              <a:t>Create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Search</a:t>
            </a:r>
            <a:r>
              <a:rPr lang="zh-TW" altLang="en-US" dirty="0" smtClean="0"/>
              <a:t> ｜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lay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37928" y="1539551"/>
            <a:ext cx="6727370" cy="3536301"/>
          </a:xfrm>
          <a:prstGeom prst="rect">
            <a:avLst/>
          </a:prstGeom>
          <a:blipFill>
            <a:blip r:embed="rId3" cstate="print"/>
            <a:srcRect/>
            <a:stretch>
              <a:fillRect t="-14620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920142" y="3663732"/>
            <a:ext cx="1647903" cy="37194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5000">
                <a:srgbClr val="FF9900"/>
              </a:gs>
              <a:gs pos="25000">
                <a:srgbClr val="FF9900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05135" y="1892196"/>
            <a:ext cx="2380542" cy="27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259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298937" y="32241"/>
            <a:ext cx="62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lang="zh-TW" altLang="en-US" dirty="0" smtClean="0"/>
              <a:t>｜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Intro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Login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Entry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zh-TW" altLang="en-US" dirty="0" smtClean="0"/>
              <a:t>｜</a:t>
            </a:r>
            <a:r>
              <a:rPr lang="en-US" altLang="zh-TW" dirty="0" smtClean="0"/>
              <a:t>Search</a:t>
            </a:r>
            <a:r>
              <a:rPr lang="zh-TW" altLang="en-US" dirty="0" smtClean="0"/>
              <a:t> ｜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lay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37928" y="1539551"/>
            <a:ext cx="6727370" cy="3536301"/>
          </a:xfrm>
          <a:prstGeom prst="rect">
            <a:avLst/>
          </a:prstGeom>
          <a:blipFill>
            <a:blip r:embed="rId3" cstate="print"/>
            <a:srcRect/>
            <a:stretch>
              <a:fillRect t="-14620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928810" y="3673155"/>
            <a:ext cx="1647903" cy="37194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5000">
                <a:srgbClr val="FF9900"/>
              </a:gs>
              <a:gs pos="25000">
                <a:srgbClr val="FF9900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05135" y="1892196"/>
            <a:ext cx="2380542" cy="27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810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298937" y="32241"/>
            <a:ext cx="62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lang="zh-TW" altLang="en-US" dirty="0" smtClean="0"/>
              <a:t>｜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Intro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Login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Entry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zh-TW" altLang="en-US" dirty="0" smtClean="0"/>
              <a:t>｜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Search</a:t>
            </a:r>
            <a:r>
              <a:rPr lang="zh-TW" altLang="en-US" dirty="0" smtClean="0"/>
              <a:t> ｜</a:t>
            </a:r>
            <a:r>
              <a:rPr lang="en-US" altLang="zh-TW" dirty="0"/>
              <a:t>P</a:t>
            </a:r>
            <a:r>
              <a:rPr lang="en-US" altLang="zh-TW" dirty="0" smtClean="0"/>
              <a:t>lay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37928" y="1539551"/>
            <a:ext cx="6727370" cy="3536301"/>
          </a:xfrm>
          <a:prstGeom prst="rect">
            <a:avLst/>
          </a:prstGeom>
          <a:blipFill>
            <a:blip r:embed="rId3" cstate="print"/>
            <a:srcRect/>
            <a:stretch>
              <a:fillRect t="-14620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410337" y="4191630"/>
            <a:ext cx="1647903" cy="37194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5000">
                <a:srgbClr val="FF9900"/>
              </a:gs>
              <a:gs pos="25000">
                <a:srgbClr val="FF9900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05135" y="1892196"/>
            <a:ext cx="2380542" cy="27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215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1694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0674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pic>
        <p:nvPicPr>
          <p:cNvPr id="8" name="Picture 2" descr="C:\Users\sonic\Desktop\155969809757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924" y="1550559"/>
            <a:ext cx="6768122" cy="3529440"/>
          </a:xfrm>
          <a:prstGeom prst="rect">
            <a:avLst/>
          </a:prstGeom>
          <a:noFill/>
        </p:spPr>
      </p:pic>
      <p:sp>
        <p:nvSpPr>
          <p:cNvPr id="9" name="文字方塊 8"/>
          <p:cNvSpPr txBox="1"/>
          <p:nvPr/>
        </p:nvSpPr>
        <p:spPr>
          <a:xfrm>
            <a:off x="4298937" y="32241"/>
            <a:ext cx="768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開發者介紹</a:t>
            </a:r>
            <a:r>
              <a:rPr lang="zh-TW" altLang="en-US" dirty="0" smtClean="0"/>
              <a:t>｜</a:t>
            </a:r>
            <a:r>
              <a:rPr lang="en-US" altLang="zh-TW" dirty="0" smtClean="0"/>
              <a:t>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背景音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樂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私人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房間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題庫選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擇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自動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調整</a:t>
            </a:r>
            <a:r>
              <a:rPr lang="zh-TW" altLang="en-US" dirty="0" smtClean="0"/>
              <a:t>｜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業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配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廣告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29996" y="1189511"/>
            <a:ext cx="6343650" cy="303530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537928" y="1547366"/>
            <a:ext cx="6727370" cy="3536301"/>
            <a:chOff x="2537928" y="1539551"/>
            <a:chExt cx="6727370" cy="3536301"/>
          </a:xfrm>
        </p:grpSpPr>
        <p:sp>
          <p:nvSpPr>
            <p:cNvPr id="3" name="矩形 2"/>
            <p:cNvSpPr/>
            <p:nvPr/>
          </p:nvSpPr>
          <p:spPr>
            <a:xfrm>
              <a:off x="2537928" y="1539551"/>
              <a:ext cx="6727370" cy="3536301"/>
            </a:xfrm>
            <a:prstGeom prst="rect">
              <a:avLst/>
            </a:prstGeom>
            <a:blipFill>
              <a:blip r:embed="rId5"/>
              <a:srcRect/>
              <a:stretch>
                <a:fillRect l="-139" t="-9343" r="139" b="-52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32606" y="1786812"/>
              <a:ext cx="5193280" cy="3065106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4298937" y="32241"/>
            <a:ext cx="768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申請帳號｜</a:t>
            </a:r>
            <a:r>
              <a:rPr lang="en-US" altLang="zh-TW" dirty="0" smtClean="0"/>
              <a:t>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背景音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樂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私人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房間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題庫選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擇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自動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調整</a:t>
            </a:r>
            <a:r>
              <a:rPr lang="zh-TW" altLang="en-US" dirty="0" smtClean="0"/>
              <a:t>｜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業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配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廣告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52476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29996" y="1189511"/>
            <a:ext cx="6343650" cy="30353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98937" y="32241"/>
            <a:ext cx="768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申請帳號</a:t>
            </a:r>
            <a:r>
              <a:rPr lang="zh-TW" altLang="en-US" dirty="0" smtClean="0"/>
              <a:t>｜</a:t>
            </a:r>
            <a:r>
              <a:rPr lang="en-US" altLang="zh-TW" dirty="0" smtClean="0"/>
              <a:t> </a:t>
            </a:r>
            <a:r>
              <a:rPr lang="zh-TW" altLang="en-US" dirty="0" smtClean="0"/>
              <a:t>背景音</a:t>
            </a:r>
            <a:r>
              <a:rPr lang="zh-TW" altLang="en-US" dirty="0"/>
              <a:t>樂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私人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房間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題庫選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擇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自動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調整</a:t>
            </a:r>
            <a:r>
              <a:rPr lang="zh-TW" altLang="en-US" dirty="0" smtClean="0"/>
              <a:t>｜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業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配廣告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2537928" y="1563329"/>
            <a:ext cx="6727370" cy="3512523"/>
            <a:chOff x="2537928" y="1789471"/>
            <a:chExt cx="6727370" cy="3286381"/>
          </a:xfrm>
        </p:grpSpPr>
        <p:sp>
          <p:nvSpPr>
            <p:cNvPr id="3" name="矩形 2"/>
            <p:cNvSpPr/>
            <p:nvPr/>
          </p:nvSpPr>
          <p:spPr>
            <a:xfrm>
              <a:off x="2537928" y="1789471"/>
              <a:ext cx="6727370" cy="3286381"/>
            </a:xfrm>
            <a:prstGeom prst="rect">
              <a:avLst/>
            </a:prstGeom>
            <a:blipFill>
              <a:blip r:embed="rId5" cstate="print"/>
              <a:srcRect/>
              <a:stretch>
                <a:fillRect l="-139" t="-14502" r="49" b="-29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478707" y="3352148"/>
              <a:ext cx="222842" cy="22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54606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71002" y="1612298"/>
            <a:ext cx="6343650" cy="30353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98937" y="32241"/>
            <a:ext cx="768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申請帳號</a:t>
            </a:r>
            <a:r>
              <a:rPr lang="zh-TW" altLang="en-US" dirty="0" smtClean="0"/>
              <a:t>｜</a:t>
            </a:r>
            <a:r>
              <a:rPr lang="en-US" altLang="zh-TW" dirty="0" smtClean="0"/>
              <a:t>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背景音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樂</a:t>
            </a:r>
            <a:r>
              <a:rPr lang="zh-TW" altLang="en-US" dirty="0" smtClean="0"/>
              <a:t>｜私人</a:t>
            </a:r>
            <a:r>
              <a:rPr lang="zh-TW" altLang="en-US" dirty="0"/>
              <a:t>房間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題庫選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擇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自動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調整</a:t>
            </a:r>
            <a:r>
              <a:rPr lang="zh-TW" altLang="en-US" dirty="0" smtClean="0"/>
              <a:t>｜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業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配廣告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37927" y="1539551"/>
            <a:ext cx="6802717" cy="3536301"/>
          </a:xfrm>
          <a:prstGeom prst="rect">
            <a:avLst/>
          </a:prstGeom>
          <a:blipFill>
            <a:blip r:embed="rId5"/>
            <a:srcRect/>
            <a:stretch>
              <a:fillRect l="-139" t="-1405" r="49" b="-5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6931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71002" y="1612298"/>
            <a:ext cx="6343650" cy="30353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98937" y="32241"/>
            <a:ext cx="768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申請帳號</a:t>
            </a:r>
            <a:r>
              <a:rPr lang="zh-TW" altLang="en-US" dirty="0" smtClean="0"/>
              <a:t>｜</a:t>
            </a:r>
            <a:r>
              <a:rPr lang="en-US" altLang="zh-TW" dirty="0" smtClean="0"/>
              <a:t>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背景音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樂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私人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房間</a:t>
            </a:r>
            <a:r>
              <a:rPr lang="zh-TW" altLang="en-US" dirty="0" smtClean="0"/>
              <a:t>｜題庫選</a:t>
            </a:r>
            <a:r>
              <a:rPr lang="zh-TW" altLang="en-US" dirty="0"/>
              <a:t>擇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自動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調整</a:t>
            </a:r>
            <a:r>
              <a:rPr lang="zh-TW" altLang="en-US" dirty="0" smtClean="0"/>
              <a:t>｜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業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配廣告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37928" y="1539551"/>
            <a:ext cx="6714228" cy="3536301"/>
          </a:xfrm>
          <a:prstGeom prst="rect">
            <a:avLst/>
          </a:prstGeom>
          <a:blipFill>
            <a:blip r:embed="rId5" cstate="print"/>
            <a:srcRect/>
            <a:stretch>
              <a:fillRect l="-139" t="-1405" r="49" b="-52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1110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448" y="763362"/>
            <a:ext cx="7139035" cy="65964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71002" y="1612298"/>
            <a:ext cx="6343650" cy="30353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98937" y="32241"/>
            <a:ext cx="768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申請帳號</a:t>
            </a:r>
            <a:r>
              <a:rPr lang="zh-TW" altLang="en-US" dirty="0" smtClean="0"/>
              <a:t>｜</a:t>
            </a:r>
            <a:r>
              <a:rPr lang="en-US" altLang="zh-TW" dirty="0" smtClean="0"/>
              <a:t>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背景音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樂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私人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房間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題庫選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擇</a:t>
            </a:r>
            <a:r>
              <a:rPr lang="zh-TW" altLang="en-US" dirty="0" smtClean="0"/>
              <a:t>｜自動</a:t>
            </a:r>
            <a:r>
              <a:rPr lang="zh-TW" altLang="en-US" dirty="0"/>
              <a:t>調整</a:t>
            </a:r>
            <a:r>
              <a:rPr lang="zh-TW" altLang="en-US" dirty="0" smtClean="0"/>
              <a:t>｜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業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配廣告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6611" y="1612298"/>
            <a:ext cx="6714228" cy="3536301"/>
          </a:xfrm>
          <a:prstGeom prst="rect">
            <a:avLst/>
          </a:prstGeom>
          <a:blipFill>
            <a:blip r:embed="rId5" cstate="print"/>
            <a:srcRect/>
            <a:stretch>
              <a:fillRect l="-139" t="-14819" r="49" b="-59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AutoShape 2" descr="ãææ©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7995646" y="1612298"/>
            <a:ext cx="3824749" cy="3824749"/>
            <a:chOff x="7995646" y="1612298"/>
            <a:chExt cx="3824749" cy="3824749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backgroundRemoval t="0" b="100000" l="9778" r="8977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95646" y="1612298"/>
              <a:ext cx="3824749" cy="3824749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63835"/>
            <a:stretch/>
          </p:blipFill>
          <p:spPr>
            <a:xfrm>
              <a:off x="9108682" y="2167821"/>
              <a:ext cx="1598676" cy="2748308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9175991" y="2436859"/>
              <a:ext cx="1464053" cy="7782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426442" y="2167821"/>
              <a:ext cx="963153" cy="269037"/>
            </a:xfrm>
            <a:prstGeom prst="rect">
              <a:avLst/>
            </a:prstGeom>
          </p:spPr>
        </p:pic>
        <p:pic>
          <p:nvPicPr>
            <p:cNvPr id="2052" name="Picture 4" descr="C:\Users\User\AppData\Local\LINE\Cache\tmp\1559577052730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2769" t="27177" b="13034"/>
            <a:stretch/>
          </p:blipFill>
          <p:spPr bwMode="auto">
            <a:xfrm flipV="1">
              <a:off x="9271668" y="3302276"/>
              <a:ext cx="1332000" cy="101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:\Users\User\AppData\Local\LINE\Cache\tmp\1559577052730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" r="47476" b="3522"/>
            <a:stretch/>
          </p:blipFill>
          <p:spPr bwMode="auto">
            <a:xfrm>
              <a:off x="9264479" y="3215148"/>
              <a:ext cx="1332000" cy="89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User\AppData\Local\LINE\Cache\tmp\1559577271103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7643"/>
            <a:stretch/>
          </p:blipFill>
          <p:spPr bwMode="auto">
            <a:xfrm>
              <a:off x="9175991" y="3401084"/>
              <a:ext cx="1476987" cy="742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C:\Users\User\AppData\Local\LINE\Cache\tmp\1559577271103.jp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1942" t="-1949" r="-311" b="-3924"/>
            <a:stretch/>
          </p:blipFill>
          <p:spPr bwMode="auto">
            <a:xfrm>
              <a:off x="9164795" y="4153952"/>
              <a:ext cx="1531367" cy="72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90167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765" y="690615"/>
            <a:ext cx="7139035" cy="65964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71002" y="1612298"/>
            <a:ext cx="6343650" cy="30353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98937" y="32241"/>
            <a:ext cx="768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申請帳號</a:t>
            </a:r>
            <a:r>
              <a:rPr lang="zh-TW" altLang="en-US" dirty="0" smtClean="0"/>
              <a:t>｜</a:t>
            </a:r>
            <a:r>
              <a:rPr lang="en-US" altLang="zh-TW" dirty="0" smtClean="0"/>
              <a:t>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背景音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樂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私人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房間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題庫選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擇</a:t>
            </a:r>
            <a:r>
              <a:rPr lang="zh-TW" altLang="en-US" dirty="0" smtClean="0"/>
              <a:t>｜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自動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調整</a:t>
            </a:r>
            <a:r>
              <a:rPr lang="zh-TW" altLang="en-US" dirty="0" smtClean="0"/>
              <a:t>｜</a:t>
            </a:r>
            <a:r>
              <a:rPr lang="zh-TW" altLang="en-US" dirty="0"/>
              <a:t>業</a:t>
            </a:r>
            <a:r>
              <a:rPr lang="zh-TW" altLang="en-US" dirty="0" smtClean="0"/>
              <a:t>配廣告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2537928" y="1549383"/>
            <a:ext cx="6714228" cy="3769868"/>
            <a:chOff x="2537928" y="1549383"/>
            <a:chExt cx="6714228" cy="3769868"/>
          </a:xfrm>
        </p:grpSpPr>
        <p:sp>
          <p:nvSpPr>
            <p:cNvPr id="3" name="矩形 2"/>
            <p:cNvSpPr/>
            <p:nvPr/>
          </p:nvSpPr>
          <p:spPr>
            <a:xfrm>
              <a:off x="2537928" y="1549383"/>
              <a:ext cx="6714228" cy="3769868"/>
            </a:xfrm>
            <a:prstGeom prst="rect">
              <a:avLst/>
            </a:prstGeom>
            <a:blipFill>
              <a:blip r:embed="rId5" cstate="print"/>
              <a:srcRect/>
              <a:stretch>
                <a:fillRect l="154" t="-13083" r="-244" b="640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290" name="Picture 2" descr="C:\Users\User\AppData\Local\LINE\Cache\tmp\1559577570403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928" y="1818966"/>
              <a:ext cx="817908" cy="3042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User\AppData\Local\LINE\Cache\tmp\1559577570403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4248" y="1816051"/>
              <a:ext cx="817908" cy="3042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9296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1527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4634231" y="1565242"/>
            <a:ext cx="3312368" cy="461665"/>
            <a:chOff x="3131840" y="915566"/>
            <a:chExt cx="3312368" cy="461665"/>
          </a:xfrm>
        </p:grpSpPr>
        <p:sp>
          <p:nvSpPr>
            <p:cNvPr id="8" name="六邊形 7"/>
            <p:cNvSpPr/>
            <p:nvPr/>
          </p:nvSpPr>
          <p:spPr>
            <a:xfrm>
              <a:off x="3131840" y="951570"/>
              <a:ext cx="3312368" cy="360040"/>
            </a:xfrm>
            <a:prstGeom prst="hexagon">
              <a:avLst>
                <a:gd name="adj" fmla="val 17812"/>
                <a:gd name="vf" fmla="val 115470"/>
              </a:avLst>
            </a:prstGeom>
            <a:solidFill>
              <a:srgbClr val="FF6B9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995936" y="91556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組員自評</a:t>
              </a:r>
              <a:endPara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11" name="Picture 2" descr="C:\Users\sonic\Desktop\Yang.jpg"/>
          <p:cNvPicPr>
            <a:picLocks noChangeAspect="1" noChangeArrowheads="1"/>
          </p:cNvPicPr>
          <p:nvPr/>
        </p:nvPicPr>
        <p:blipFill rotWithShape="1">
          <a:blip r:embed="rId2" cstate="print"/>
          <a:srcRect l="33315"/>
          <a:stretch/>
        </p:blipFill>
        <p:spPr bwMode="auto">
          <a:xfrm>
            <a:off x="3818665" y="2069255"/>
            <a:ext cx="2164037" cy="216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866" r="15278"/>
          <a:stretch/>
        </p:blipFill>
        <p:spPr>
          <a:xfrm>
            <a:off x="9025632" y="2069255"/>
            <a:ext cx="2155373" cy="216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13" name="Picture 1" descr="C:\Users\sonic\Desktop\chu.jpg"/>
          <p:cNvPicPr>
            <a:picLocks noChangeAspect="1" noChangeArrowheads="1"/>
          </p:cNvPicPr>
          <p:nvPr/>
        </p:nvPicPr>
        <p:blipFill rotWithShape="1">
          <a:blip r:embed="rId4" cstate="print"/>
          <a:srcRect l="25181" r="-2"/>
          <a:stretch/>
        </p:blipFill>
        <p:spPr bwMode="auto">
          <a:xfrm>
            <a:off x="1150585" y="2103658"/>
            <a:ext cx="2155732" cy="216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14" name="圖片 13"/>
          <p:cNvPicPr>
            <a:picLocks/>
          </p:cNvPicPr>
          <p:nvPr/>
        </p:nvPicPr>
        <p:blipFill rotWithShape="1">
          <a:blip r:embed="rId5"/>
          <a:srcRect l="-8" t="-90" r="5759" b="1860"/>
          <a:stretch/>
        </p:blipFill>
        <p:spPr>
          <a:xfrm>
            <a:off x="6495050" y="2069255"/>
            <a:ext cx="2160000" cy="216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15" name="文字方塊 14"/>
          <p:cNvSpPr txBox="1"/>
          <p:nvPr/>
        </p:nvSpPr>
        <p:spPr>
          <a:xfrm>
            <a:off x="853649" y="4637116"/>
            <a:ext cx="2830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6B90"/>
                </a:solidFill>
                <a:latin typeface="Comic Sans MS" panose="030F0702030302020204" pitchFamily="66" charset="0"/>
              </a:rPr>
              <a:t>Score</a:t>
            </a:r>
            <a:r>
              <a:rPr lang="zh-TW" altLang="en-US" sz="3600" b="1" dirty="0" smtClean="0">
                <a:solidFill>
                  <a:srgbClr val="FF6B90"/>
                </a:solidFill>
                <a:latin typeface="Comic Sans MS" panose="030F0702030302020204" pitchFamily="66" charset="0"/>
              </a:rPr>
              <a:t>：</a:t>
            </a:r>
            <a:r>
              <a:rPr lang="en-US" altLang="zh-TW" sz="3600" b="1" dirty="0" smtClean="0">
                <a:solidFill>
                  <a:srgbClr val="FF6B90"/>
                </a:solidFill>
                <a:latin typeface="Comic Sans MS" panose="030F0702030302020204" pitchFamily="66" charset="0"/>
              </a:rPr>
              <a:t>99</a:t>
            </a:r>
            <a:endParaRPr lang="zh-TW" altLang="en-US" sz="3600" b="1" dirty="0">
              <a:solidFill>
                <a:srgbClr val="FF6B9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633418" y="4637116"/>
            <a:ext cx="2830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32AF44"/>
                </a:solidFill>
                <a:latin typeface="Comic Sans MS" panose="030F0702030302020204" pitchFamily="66" charset="0"/>
              </a:rPr>
              <a:t>Score</a:t>
            </a:r>
            <a:r>
              <a:rPr lang="zh-TW" altLang="en-US" sz="3600" b="1" dirty="0" smtClean="0">
                <a:solidFill>
                  <a:srgbClr val="32AF44"/>
                </a:solidFill>
                <a:latin typeface="Comic Sans MS" panose="030F0702030302020204" pitchFamily="66" charset="0"/>
              </a:rPr>
              <a:t>：</a:t>
            </a:r>
            <a:r>
              <a:rPr lang="en-US" altLang="zh-TW" sz="3600" b="1" dirty="0" smtClean="0">
                <a:solidFill>
                  <a:srgbClr val="32AF44"/>
                </a:solidFill>
                <a:latin typeface="Comic Sans MS" panose="030F0702030302020204" pitchFamily="66" charset="0"/>
              </a:rPr>
              <a:t>99</a:t>
            </a:r>
            <a:endParaRPr lang="zh-TW" altLang="en-US" sz="3600" b="1" dirty="0">
              <a:solidFill>
                <a:srgbClr val="32AF44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413187" y="4637116"/>
            <a:ext cx="2830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9900"/>
                </a:solidFill>
                <a:latin typeface="Comic Sans MS" panose="030F0702030302020204" pitchFamily="66" charset="0"/>
              </a:rPr>
              <a:t>Score</a:t>
            </a:r>
            <a:r>
              <a:rPr lang="zh-TW" altLang="en-US" sz="3600" b="1" dirty="0" smtClean="0">
                <a:solidFill>
                  <a:srgbClr val="FF9900"/>
                </a:solidFill>
                <a:latin typeface="Comic Sans MS" panose="030F0702030302020204" pitchFamily="66" charset="0"/>
              </a:rPr>
              <a:t>：</a:t>
            </a:r>
            <a:r>
              <a:rPr lang="en-US" altLang="zh-TW" sz="3600" b="1" dirty="0" smtClean="0">
                <a:solidFill>
                  <a:srgbClr val="FF9900"/>
                </a:solidFill>
                <a:latin typeface="Comic Sans MS" panose="030F0702030302020204" pitchFamily="66" charset="0"/>
              </a:rPr>
              <a:t>98</a:t>
            </a:r>
            <a:endParaRPr lang="zh-TW" altLang="en-US" sz="3600" b="1" dirty="0">
              <a:solidFill>
                <a:srgbClr val="FF99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192955" y="4637116"/>
            <a:ext cx="2830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E72F"/>
                </a:solidFill>
                <a:latin typeface="Comic Sans MS" panose="030F0702030302020204" pitchFamily="66" charset="0"/>
              </a:rPr>
              <a:t>Score</a:t>
            </a:r>
            <a:r>
              <a:rPr lang="zh-TW" altLang="en-US" sz="3600" b="1" dirty="0" smtClean="0">
                <a:solidFill>
                  <a:srgbClr val="FFE72F"/>
                </a:solidFill>
                <a:latin typeface="Comic Sans MS" panose="030F0702030302020204" pitchFamily="66" charset="0"/>
              </a:rPr>
              <a:t>：</a:t>
            </a:r>
            <a:r>
              <a:rPr lang="en-US" altLang="zh-TW" sz="3600" b="1" dirty="0" smtClean="0">
                <a:solidFill>
                  <a:srgbClr val="FFE72F"/>
                </a:solidFill>
                <a:latin typeface="Comic Sans MS" panose="030F0702030302020204" pitchFamily="66" charset="0"/>
              </a:rPr>
              <a:t>99</a:t>
            </a:r>
            <a:endParaRPr lang="zh-TW" altLang="en-US" sz="3600" b="1" dirty="0">
              <a:solidFill>
                <a:srgbClr val="FFE72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64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331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2103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nic\Desktop\Yang.jpg"/>
          <p:cNvPicPr>
            <a:picLocks noChangeAspect="1" noChangeArrowheads="1"/>
          </p:cNvPicPr>
          <p:nvPr/>
        </p:nvPicPr>
        <p:blipFill rotWithShape="1">
          <a:blip r:embed="rId2" cstate="print"/>
          <a:srcRect l="33315"/>
          <a:stretch/>
        </p:blipFill>
        <p:spPr bwMode="auto">
          <a:xfrm>
            <a:off x="3818665" y="2069255"/>
            <a:ext cx="2164037" cy="216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866" r="15278"/>
          <a:stretch/>
        </p:blipFill>
        <p:spPr>
          <a:xfrm>
            <a:off x="9025632" y="2069255"/>
            <a:ext cx="2155373" cy="216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pic>
        <p:nvPicPr>
          <p:cNvPr id="6145" name="Picture 1" descr="C:\Users\sonic\Desktop\chu.jpg"/>
          <p:cNvPicPr>
            <a:picLocks noChangeAspect="1" noChangeArrowheads="1"/>
          </p:cNvPicPr>
          <p:nvPr/>
        </p:nvPicPr>
        <p:blipFill rotWithShape="1">
          <a:blip r:embed="rId4" cstate="print"/>
          <a:srcRect l="25181" r="-2"/>
          <a:stretch/>
        </p:blipFill>
        <p:spPr bwMode="auto">
          <a:xfrm>
            <a:off x="1150585" y="2103658"/>
            <a:ext cx="2155732" cy="216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grpSp>
        <p:nvGrpSpPr>
          <p:cNvPr id="21" name="群組 20"/>
          <p:cNvGrpSpPr/>
          <p:nvPr/>
        </p:nvGrpSpPr>
        <p:grpSpPr>
          <a:xfrm>
            <a:off x="6549836" y="4372943"/>
            <a:ext cx="2257340" cy="523220"/>
            <a:chOff x="7134298" y="4797149"/>
            <a:chExt cx="2257340" cy="523220"/>
          </a:xfrm>
        </p:grpSpPr>
        <p:sp>
          <p:nvSpPr>
            <p:cNvPr id="23" name="圓角矩形 22"/>
            <p:cNvSpPr/>
            <p:nvPr/>
          </p:nvSpPr>
          <p:spPr>
            <a:xfrm>
              <a:off x="7134298" y="4870619"/>
              <a:ext cx="2169224" cy="3762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5000">
                  <a:srgbClr val="FF9900"/>
                </a:gs>
                <a:gs pos="25000">
                  <a:srgbClr val="FF9900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7574088" y="4797149"/>
              <a:ext cx="18175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林佑錡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9139427" y="4372943"/>
            <a:ext cx="2225206" cy="523220"/>
            <a:chOff x="9723889" y="4797149"/>
            <a:chExt cx="2225206" cy="523220"/>
          </a:xfrm>
        </p:grpSpPr>
        <p:sp>
          <p:nvSpPr>
            <p:cNvPr id="24" name="圓角矩形 23"/>
            <p:cNvSpPr/>
            <p:nvPr/>
          </p:nvSpPr>
          <p:spPr>
            <a:xfrm>
              <a:off x="9723889" y="4853636"/>
              <a:ext cx="2169224" cy="3762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5000">
                  <a:srgbClr val="7030A0"/>
                </a:gs>
                <a:gs pos="25000">
                  <a:srgbClr val="7030A0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131545" y="4797149"/>
              <a:ext cx="18175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莊淯淳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1181328" y="4429430"/>
            <a:ext cx="2253203" cy="523220"/>
            <a:chOff x="1756459" y="4853636"/>
            <a:chExt cx="2253203" cy="523220"/>
          </a:xfrm>
        </p:grpSpPr>
        <p:sp>
          <p:nvSpPr>
            <p:cNvPr id="9" name="圓角矩形 8"/>
            <p:cNvSpPr/>
            <p:nvPr/>
          </p:nvSpPr>
          <p:spPr>
            <a:xfrm>
              <a:off x="1756459" y="4944089"/>
              <a:ext cx="2169224" cy="3762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5000">
                  <a:srgbClr val="FF6B90"/>
                </a:gs>
                <a:gs pos="25000">
                  <a:srgbClr val="FF6B90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192112" y="4853636"/>
              <a:ext cx="18175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朱梓蕓</a:t>
              </a:r>
              <a:endPara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643659" y="1390432"/>
            <a:ext cx="3312368" cy="461665"/>
            <a:chOff x="3131840" y="915566"/>
            <a:chExt cx="3312368" cy="461665"/>
          </a:xfrm>
        </p:grpSpPr>
        <p:sp>
          <p:nvSpPr>
            <p:cNvPr id="12" name="六邊形 11"/>
            <p:cNvSpPr/>
            <p:nvPr/>
          </p:nvSpPr>
          <p:spPr>
            <a:xfrm>
              <a:off x="3131840" y="951570"/>
              <a:ext cx="3312368" cy="360040"/>
            </a:xfrm>
            <a:prstGeom prst="hexagon">
              <a:avLst>
                <a:gd name="adj" fmla="val 17812"/>
                <a:gd name="vf" fmla="val 115470"/>
              </a:avLst>
            </a:prstGeom>
            <a:solidFill>
              <a:srgbClr val="FF6B9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995936" y="91556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組員</a:t>
              </a:r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介紹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3878837" y="4401437"/>
            <a:ext cx="2169224" cy="523220"/>
            <a:chOff x="4463299" y="4825643"/>
            <a:chExt cx="2169224" cy="523220"/>
          </a:xfrm>
        </p:grpSpPr>
        <p:sp>
          <p:nvSpPr>
            <p:cNvPr id="22" name="圓角矩形 21"/>
            <p:cNvSpPr/>
            <p:nvPr/>
          </p:nvSpPr>
          <p:spPr>
            <a:xfrm>
              <a:off x="4463299" y="4906636"/>
              <a:ext cx="2169224" cy="3762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5000">
                  <a:srgbClr val="67D55C"/>
                </a:gs>
                <a:gs pos="25000">
                  <a:srgbClr val="67D55C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4934038" y="4825643"/>
              <a:ext cx="13627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 sz="2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zh-TW" altLang="en-US" dirty="0"/>
                <a:t>李丞彥</a:t>
              </a:r>
            </a:p>
          </p:txBody>
        </p:sp>
      </p:grpSp>
      <p:pic>
        <p:nvPicPr>
          <p:cNvPr id="14" name="圖片 13"/>
          <p:cNvPicPr>
            <a:picLocks/>
          </p:cNvPicPr>
          <p:nvPr/>
        </p:nvPicPr>
        <p:blipFill rotWithShape="1">
          <a:blip r:embed="rId5" cstate="print"/>
          <a:srcRect l="-8" t="-90" r="5759" b="1860"/>
          <a:stretch/>
        </p:blipFill>
        <p:spPr>
          <a:xfrm>
            <a:off x="6495050" y="2069255"/>
            <a:ext cx="2160000" cy="216000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3" name="文字方塊 2"/>
          <p:cNvSpPr txBox="1"/>
          <p:nvPr/>
        </p:nvSpPr>
        <p:spPr>
          <a:xfrm>
            <a:off x="1441084" y="489608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前端設計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上台報</a:t>
            </a:r>
            <a:r>
              <a:rPr lang="zh-TW" altLang="en-US" dirty="0"/>
              <a:t>告</a:t>
            </a:r>
            <a:endParaRPr lang="en-US" altLang="zh-TW" dirty="0" smtClean="0"/>
          </a:p>
        </p:txBody>
      </p:sp>
      <p:sp>
        <p:nvSpPr>
          <p:cNvPr id="26" name="文字方塊 25"/>
          <p:cNvSpPr txBox="1"/>
          <p:nvPr/>
        </p:nvSpPr>
        <p:spPr>
          <a:xfrm>
            <a:off x="4151809" y="4858710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後</a:t>
            </a:r>
            <a:r>
              <a:rPr lang="zh-TW" altLang="en-US" dirty="0" smtClean="0"/>
              <a:t>端設計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前後端整</a:t>
            </a:r>
            <a:r>
              <a:rPr lang="zh-TW" altLang="en-US" dirty="0"/>
              <a:t>合</a:t>
            </a:r>
            <a:endParaRPr lang="en-US" altLang="zh-TW" dirty="0" smtClean="0"/>
          </a:p>
        </p:txBody>
      </p:sp>
      <p:sp>
        <p:nvSpPr>
          <p:cNvPr id="27" name="文字方塊 26"/>
          <p:cNvSpPr txBox="1"/>
          <p:nvPr/>
        </p:nvSpPr>
        <p:spPr>
          <a:xfrm>
            <a:off x="6862534" y="4821335"/>
            <a:ext cx="2450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前端設計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簡報</a:t>
            </a:r>
            <a:r>
              <a:rPr lang="zh-TW" altLang="en-US" dirty="0"/>
              <a:t>製作</a:t>
            </a:r>
            <a:endParaRPr lang="en-US" altLang="zh-TW" dirty="0" smtClean="0"/>
          </a:p>
        </p:txBody>
      </p:sp>
      <p:sp>
        <p:nvSpPr>
          <p:cNvPr id="51" name="文字方塊 50"/>
          <p:cNvSpPr txBox="1"/>
          <p:nvPr/>
        </p:nvSpPr>
        <p:spPr>
          <a:xfrm>
            <a:off x="9365337" y="4805414"/>
            <a:ext cx="24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前端設計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xmlns="" val="21062895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build="p"/>
      <p:bldP spid="27" grpId="0" build="p"/>
      <p:bldP spid="5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8488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橢圓 20"/>
          <p:cNvSpPr>
            <a:spLocks noChangeAspect="1"/>
          </p:cNvSpPr>
          <p:nvPr/>
        </p:nvSpPr>
        <p:spPr>
          <a:xfrm>
            <a:off x="2059440" y="2304768"/>
            <a:ext cx="4062446" cy="4063631"/>
          </a:xfrm>
          <a:prstGeom prst="ellipse">
            <a:avLst/>
          </a:prstGeom>
          <a:solidFill>
            <a:srgbClr val="32AF44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拱形 22"/>
          <p:cNvSpPr/>
          <p:nvPr/>
        </p:nvSpPr>
        <p:spPr>
          <a:xfrm>
            <a:off x="2392054" y="2179886"/>
            <a:ext cx="4096710" cy="4096710"/>
          </a:xfrm>
          <a:prstGeom prst="blockArc">
            <a:avLst>
              <a:gd name="adj1" fmla="val 18900000"/>
              <a:gd name="adj2" fmla="val 2700000"/>
              <a:gd name="adj3" fmla="val 527"/>
            </a:avLst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sp>
      <p:sp>
        <p:nvSpPr>
          <p:cNvPr id="2" name="矩形 1"/>
          <p:cNvSpPr/>
          <p:nvPr/>
        </p:nvSpPr>
        <p:spPr>
          <a:xfrm>
            <a:off x="12192000" y="1790799"/>
            <a:ext cx="785015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sz="3600" dirty="0" smtClean="0"/>
              <a:t> 歷史傳遞</a:t>
            </a:r>
          </a:p>
          <a:p>
            <a:pPr>
              <a:buFont typeface="Arial" pitchFamily="34" charset="0"/>
              <a:buChar char="•"/>
            </a:pPr>
            <a:r>
              <a:rPr lang="zh-TW" altLang="en-US" sz="3600" dirty="0" smtClean="0"/>
              <a:t> 資料處理</a:t>
            </a:r>
            <a:endParaRPr lang="en-US" altLang="zh-TW" sz="3600" dirty="0" smtClean="0"/>
          </a:p>
          <a:p>
            <a:endParaRPr lang="zh-TW" altLang="en-US" sz="3600" dirty="0" smtClean="0"/>
          </a:p>
          <a:p>
            <a:pPr>
              <a:buFont typeface="Arial" pitchFamily="34" charset="0"/>
              <a:buChar char="•"/>
            </a:pPr>
            <a:r>
              <a:rPr lang="zh-TW" altLang="en-US" sz="3600" dirty="0" smtClean="0"/>
              <a:t> 圖形表達</a:t>
            </a:r>
            <a:endParaRPr lang="en-US" altLang="zh-TW" sz="3600" dirty="0" smtClean="0"/>
          </a:p>
          <a:p>
            <a:pPr>
              <a:buFont typeface="Arial" pitchFamily="34" charset="0"/>
              <a:buChar char="•"/>
            </a:pPr>
            <a:endParaRPr lang="zh-TW" altLang="en-US" sz="3600" dirty="0" smtClean="0"/>
          </a:p>
          <a:p>
            <a:pPr>
              <a:buFont typeface="Arial" pitchFamily="34" charset="0"/>
              <a:buChar char="•"/>
            </a:pPr>
            <a:r>
              <a:rPr lang="zh-TW" altLang="en-US" sz="3600" dirty="0" smtClean="0"/>
              <a:t> 聯想、創意、表達與推理能力</a:t>
            </a:r>
            <a:endParaRPr lang="zh-TW" altLang="en-US" sz="3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4" name="手繪多邊形 3"/>
          <p:cNvSpPr/>
          <p:nvPr/>
        </p:nvSpPr>
        <p:spPr>
          <a:xfrm>
            <a:off x="6301707" y="3000431"/>
            <a:ext cx="4174681" cy="467690"/>
          </a:xfrm>
          <a:custGeom>
            <a:avLst/>
            <a:gdLst>
              <a:gd name="connsiteX0" fmla="*/ 0 w 4174681"/>
              <a:gd name="connsiteY0" fmla="*/ 0 h 467690"/>
              <a:gd name="connsiteX1" fmla="*/ 4174681 w 4174681"/>
              <a:gd name="connsiteY1" fmla="*/ 0 h 467690"/>
              <a:gd name="connsiteX2" fmla="*/ 4174681 w 4174681"/>
              <a:gd name="connsiteY2" fmla="*/ 467690 h 467690"/>
              <a:gd name="connsiteX3" fmla="*/ 0 w 4174681"/>
              <a:gd name="connsiteY3" fmla="*/ 467690 h 467690"/>
              <a:gd name="connsiteX4" fmla="*/ 0 w 4174681"/>
              <a:gd name="connsiteY4" fmla="*/ 0 h 4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681" h="467690">
                <a:moveTo>
                  <a:pt x="0" y="0"/>
                </a:moveTo>
                <a:lnTo>
                  <a:pt x="4174681" y="0"/>
                </a:lnTo>
                <a:lnTo>
                  <a:pt x="4174681" y="467690"/>
                </a:lnTo>
                <a:lnTo>
                  <a:pt x="0" y="46769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0000">
                <a:srgbClr val="FF287E">
                  <a:lumMod val="94000"/>
                  <a:lumOff val="6000"/>
                </a:srgbClr>
              </a:gs>
              <a:gs pos="0">
                <a:srgbClr val="FF0066"/>
              </a:gs>
              <a:gs pos="100000">
                <a:srgbClr val="FF0066">
                  <a:lumMod val="100000"/>
                </a:srgb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371230" tIns="55880" rIns="55880" bIns="55880" numCol="1" spcCol="1270" anchor="ctr" anchorCtr="0">
            <a:noAutofit/>
          </a:bodyPr>
          <a:lstStyle/>
          <a:p>
            <a:pPr lvl="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</a:rPr>
              <a:t>歷史傳遞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6569845" y="3702089"/>
            <a:ext cx="3906543" cy="467690"/>
          </a:xfrm>
          <a:custGeom>
            <a:avLst/>
            <a:gdLst>
              <a:gd name="connsiteX0" fmla="*/ 0 w 3906543"/>
              <a:gd name="connsiteY0" fmla="*/ 0 h 467690"/>
              <a:gd name="connsiteX1" fmla="*/ 3906543 w 3906543"/>
              <a:gd name="connsiteY1" fmla="*/ 0 h 467690"/>
              <a:gd name="connsiteX2" fmla="*/ 3906543 w 3906543"/>
              <a:gd name="connsiteY2" fmla="*/ 467690 h 467690"/>
              <a:gd name="connsiteX3" fmla="*/ 0 w 3906543"/>
              <a:gd name="connsiteY3" fmla="*/ 467690 h 467690"/>
              <a:gd name="connsiteX4" fmla="*/ 0 w 3906543"/>
              <a:gd name="connsiteY4" fmla="*/ 0 h 4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6543" h="467690">
                <a:moveTo>
                  <a:pt x="0" y="0"/>
                </a:moveTo>
                <a:lnTo>
                  <a:pt x="3906543" y="0"/>
                </a:lnTo>
                <a:lnTo>
                  <a:pt x="3906543" y="467690"/>
                </a:lnTo>
                <a:lnTo>
                  <a:pt x="0" y="46769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0000">
                <a:srgbClr val="7ADA71">
                  <a:lumMod val="94000"/>
                  <a:lumOff val="6000"/>
                </a:srgbClr>
              </a:gs>
              <a:gs pos="0">
                <a:srgbClr val="67D55C"/>
              </a:gs>
              <a:gs pos="100000">
                <a:srgbClr val="67D55C">
                  <a:lumMod val="100000"/>
                </a:srgbClr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371230" tIns="55880" rIns="55880" bIns="55880" numCol="1" spcCol="1270" anchor="ctr" anchorCtr="0">
            <a:noAutofit/>
          </a:bodyPr>
          <a:lstStyle/>
          <a:p>
            <a:pPr lvl="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</a:rPr>
              <a:t>資料處理</a:t>
            </a:r>
          </a:p>
        </p:txBody>
      </p:sp>
      <p:sp>
        <p:nvSpPr>
          <p:cNvPr id="6" name="手繪多邊形 5"/>
          <p:cNvSpPr/>
          <p:nvPr/>
        </p:nvSpPr>
        <p:spPr>
          <a:xfrm>
            <a:off x="6569845" y="4403747"/>
            <a:ext cx="3906543" cy="467690"/>
          </a:xfrm>
          <a:custGeom>
            <a:avLst/>
            <a:gdLst>
              <a:gd name="connsiteX0" fmla="*/ 0 w 3906543"/>
              <a:gd name="connsiteY0" fmla="*/ 0 h 467690"/>
              <a:gd name="connsiteX1" fmla="*/ 3906543 w 3906543"/>
              <a:gd name="connsiteY1" fmla="*/ 0 h 467690"/>
              <a:gd name="connsiteX2" fmla="*/ 3906543 w 3906543"/>
              <a:gd name="connsiteY2" fmla="*/ 467690 h 467690"/>
              <a:gd name="connsiteX3" fmla="*/ 0 w 3906543"/>
              <a:gd name="connsiteY3" fmla="*/ 467690 h 467690"/>
              <a:gd name="connsiteX4" fmla="*/ 0 w 3906543"/>
              <a:gd name="connsiteY4" fmla="*/ 0 h 4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6543" h="467690">
                <a:moveTo>
                  <a:pt x="0" y="0"/>
                </a:moveTo>
                <a:lnTo>
                  <a:pt x="3906543" y="0"/>
                </a:lnTo>
                <a:lnTo>
                  <a:pt x="3906543" y="467690"/>
                </a:lnTo>
                <a:lnTo>
                  <a:pt x="0" y="46769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5B9BD5"/>
              </a:gs>
              <a:gs pos="50000">
                <a:srgbClr val="5B9BD5">
                  <a:lumMod val="94000"/>
                  <a:lumOff val="6000"/>
                </a:srgbClr>
              </a:gs>
              <a:gs pos="100000">
                <a:srgbClr val="5B9BD5"/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371230" tIns="55880" rIns="55880" bIns="55880" numCol="1" spcCol="1270" anchor="ctr" anchorCtr="0">
            <a:noAutofit/>
          </a:bodyPr>
          <a:lstStyle/>
          <a:p>
            <a:pPr lvl="0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</a:rPr>
              <a:t>圖形表達</a:t>
            </a:r>
          </a:p>
        </p:txBody>
      </p:sp>
      <p:sp>
        <p:nvSpPr>
          <p:cNvPr id="7" name="手繪多邊形 6"/>
          <p:cNvSpPr/>
          <p:nvPr/>
        </p:nvSpPr>
        <p:spPr>
          <a:xfrm>
            <a:off x="6301707" y="5105405"/>
            <a:ext cx="4174681" cy="467690"/>
          </a:xfrm>
          <a:custGeom>
            <a:avLst/>
            <a:gdLst>
              <a:gd name="connsiteX0" fmla="*/ 0 w 4174681"/>
              <a:gd name="connsiteY0" fmla="*/ 0 h 467690"/>
              <a:gd name="connsiteX1" fmla="*/ 4174681 w 4174681"/>
              <a:gd name="connsiteY1" fmla="*/ 0 h 467690"/>
              <a:gd name="connsiteX2" fmla="*/ 4174681 w 4174681"/>
              <a:gd name="connsiteY2" fmla="*/ 467690 h 467690"/>
              <a:gd name="connsiteX3" fmla="*/ 0 w 4174681"/>
              <a:gd name="connsiteY3" fmla="*/ 467690 h 467690"/>
              <a:gd name="connsiteX4" fmla="*/ 0 w 4174681"/>
              <a:gd name="connsiteY4" fmla="*/ 0 h 4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681" h="467690">
                <a:moveTo>
                  <a:pt x="0" y="0"/>
                </a:moveTo>
                <a:lnTo>
                  <a:pt x="4174681" y="0"/>
                </a:lnTo>
                <a:lnTo>
                  <a:pt x="4174681" y="467690"/>
                </a:lnTo>
                <a:lnTo>
                  <a:pt x="0" y="46769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50000">
                <a:srgbClr val="7030A0">
                  <a:lumMod val="94000"/>
                  <a:lumOff val="6000"/>
                </a:srgbClr>
              </a:gs>
              <a:gs pos="100000">
                <a:srgbClr val="7030A0"/>
              </a:gs>
            </a:gsLst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371230" tIns="60960" rIns="60960" bIns="60960" numCol="1" spcCol="1270" anchor="ctr" anchorCtr="0">
            <a:no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</a:rPr>
              <a:t> 聯想、創意、表達與推理能力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1364938">
            <a:off x="1919563" y="1912085"/>
            <a:ext cx="4770182" cy="4364209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6009401" y="2941970"/>
            <a:ext cx="584613" cy="584613"/>
            <a:chOff x="3618052" y="1810908"/>
            <a:chExt cx="584613" cy="584613"/>
          </a:xfrm>
        </p:grpSpPr>
        <p:sp>
          <p:nvSpPr>
            <p:cNvPr id="10" name="橢圓 9"/>
            <p:cNvSpPr/>
            <p:nvPr/>
          </p:nvSpPr>
          <p:spPr>
            <a:xfrm>
              <a:off x="3618052" y="1810908"/>
              <a:ext cx="584613" cy="584613"/>
            </a:xfrm>
            <a:prstGeom prst="ellipse">
              <a:avLst/>
            </a:prstGeom>
            <a:ln w="76200">
              <a:solidFill>
                <a:srgbClr val="FF0066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文字方塊 10"/>
            <p:cNvSpPr txBox="1"/>
            <p:nvPr/>
          </p:nvSpPr>
          <p:spPr>
            <a:xfrm>
              <a:off x="3707904" y="1851670"/>
              <a:ext cx="470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TW" altLang="en-US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277538" y="3643628"/>
            <a:ext cx="584613" cy="584613"/>
            <a:chOff x="3886189" y="2512566"/>
            <a:chExt cx="584613" cy="584613"/>
          </a:xfrm>
        </p:grpSpPr>
        <p:sp>
          <p:nvSpPr>
            <p:cNvPr id="13" name="橢圓 12"/>
            <p:cNvSpPr/>
            <p:nvPr/>
          </p:nvSpPr>
          <p:spPr>
            <a:xfrm>
              <a:off x="3886189" y="2512566"/>
              <a:ext cx="584613" cy="584613"/>
            </a:xfrm>
            <a:prstGeom prst="ellipse">
              <a:avLst/>
            </a:prstGeom>
            <a:ln w="76200">
              <a:solidFill>
                <a:srgbClr val="67D55C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文字方塊 13"/>
            <p:cNvSpPr txBox="1"/>
            <p:nvPr/>
          </p:nvSpPr>
          <p:spPr>
            <a:xfrm>
              <a:off x="3989375" y="2543262"/>
              <a:ext cx="470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rgbClr val="67D5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TW" altLang="en-US" sz="2800" b="1" dirty="0">
                <a:solidFill>
                  <a:srgbClr val="67D5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277538" y="4345286"/>
            <a:ext cx="584613" cy="584613"/>
            <a:chOff x="3886189" y="3214224"/>
            <a:chExt cx="584613" cy="584613"/>
          </a:xfrm>
        </p:grpSpPr>
        <p:sp>
          <p:nvSpPr>
            <p:cNvPr id="16" name="橢圓 15"/>
            <p:cNvSpPr/>
            <p:nvPr/>
          </p:nvSpPr>
          <p:spPr>
            <a:xfrm>
              <a:off x="3886189" y="3214224"/>
              <a:ext cx="584613" cy="584613"/>
            </a:xfrm>
            <a:prstGeom prst="ellipse">
              <a:avLst/>
            </a:prstGeom>
            <a:ln w="76200">
              <a:solidFill>
                <a:srgbClr val="5B9BD5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文字方塊 16"/>
            <p:cNvSpPr txBox="1"/>
            <p:nvPr/>
          </p:nvSpPr>
          <p:spPr>
            <a:xfrm>
              <a:off x="3975892" y="3244920"/>
              <a:ext cx="470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 smtClean="0">
                  <a:solidFill>
                    <a:srgbClr val="5B9BD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TW" altLang="en-US" sz="2800" b="1" dirty="0">
                <a:solidFill>
                  <a:srgbClr val="5B9B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009401" y="5046944"/>
            <a:ext cx="584613" cy="584613"/>
            <a:chOff x="3618052" y="3915882"/>
            <a:chExt cx="584613" cy="584613"/>
          </a:xfrm>
        </p:grpSpPr>
        <p:sp>
          <p:nvSpPr>
            <p:cNvPr id="19" name="橢圓 18"/>
            <p:cNvSpPr/>
            <p:nvPr/>
          </p:nvSpPr>
          <p:spPr>
            <a:xfrm>
              <a:off x="3618052" y="3915882"/>
              <a:ext cx="584613" cy="584613"/>
            </a:xfrm>
            <a:prstGeom prst="ellipse">
              <a:avLst/>
            </a:prstGeom>
            <a:ln w="76200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文字方塊 19"/>
            <p:cNvSpPr txBox="1"/>
            <p:nvPr/>
          </p:nvSpPr>
          <p:spPr>
            <a:xfrm>
              <a:off x="3704021" y="3939902"/>
              <a:ext cx="470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TW" alt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141831" y="1718221"/>
            <a:ext cx="3312368" cy="461665"/>
            <a:chOff x="3131840" y="915566"/>
            <a:chExt cx="3312368" cy="461665"/>
          </a:xfrm>
        </p:grpSpPr>
        <p:sp>
          <p:nvSpPr>
            <p:cNvPr id="25" name="六邊形 24"/>
            <p:cNvSpPr/>
            <p:nvPr/>
          </p:nvSpPr>
          <p:spPr>
            <a:xfrm>
              <a:off x="3131840" y="951570"/>
              <a:ext cx="3312368" cy="360040"/>
            </a:xfrm>
            <a:prstGeom prst="hexagon">
              <a:avLst>
                <a:gd name="adj" fmla="val 17812"/>
                <a:gd name="vf" fmla="val 115470"/>
              </a:avLst>
            </a:prstGeom>
            <a:solidFill>
              <a:srgbClr val="32AF4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995936" y="91556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開發動機</a:t>
              </a:r>
              <a:endPara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5922634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79611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/>
          <p:cNvSpPr/>
          <p:nvPr/>
        </p:nvSpPr>
        <p:spPr>
          <a:xfrm rot="16200000">
            <a:off x="2917915" y="4010290"/>
            <a:ext cx="3044497" cy="841088"/>
          </a:xfrm>
          <a:custGeom>
            <a:avLst/>
            <a:gdLst>
              <a:gd name="connsiteX0" fmla="*/ 0 w 720080"/>
              <a:gd name="connsiteY0" fmla="*/ 468052 h 936104"/>
              <a:gd name="connsiteX1" fmla="*/ 360040 w 720080"/>
              <a:gd name="connsiteY1" fmla="*/ 0 h 936104"/>
              <a:gd name="connsiteX2" fmla="*/ 720080 w 720080"/>
              <a:gd name="connsiteY2" fmla="*/ 468052 h 936104"/>
              <a:gd name="connsiteX3" fmla="*/ 360040 w 720080"/>
              <a:gd name="connsiteY3" fmla="*/ 936104 h 936104"/>
              <a:gd name="connsiteX4" fmla="*/ 0 w 720080"/>
              <a:gd name="connsiteY4" fmla="*/ 468052 h 936104"/>
              <a:gd name="connsiteX0" fmla="*/ 822 w 2374138"/>
              <a:gd name="connsiteY0" fmla="*/ 468146 h 936279"/>
              <a:gd name="connsiteX1" fmla="*/ 360862 w 2374138"/>
              <a:gd name="connsiteY1" fmla="*/ 94 h 936279"/>
              <a:gd name="connsiteX2" fmla="*/ 2374138 w 2374138"/>
              <a:gd name="connsiteY2" fmla="*/ 438885 h 936279"/>
              <a:gd name="connsiteX3" fmla="*/ 360862 w 2374138"/>
              <a:gd name="connsiteY3" fmla="*/ 936198 h 936279"/>
              <a:gd name="connsiteX4" fmla="*/ 822 w 2374138"/>
              <a:gd name="connsiteY4" fmla="*/ 468146 h 93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4138" h="936279">
                <a:moveTo>
                  <a:pt x="822" y="468146"/>
                </a:moveTo>
                <a:cubicBezTo>
                  <a:pt x="822" y="209648"/>
                  <a:pt x="-34691" y="4971"/>
                  <a:pt x="360862" y="94"/>
                </a:cubicBezTo>
                <a:cubicBezTo>
                  <a:pt x="756415" y="-4783"/>
                  <a:pt x="2374138" y="180387"/>
                  <a:pt x="2374138" y="438885"/>
                </a:cubicBezTo>
                <a:cubicBezTo>
                  <a:pt x="2374138" y="697383"/>
                  <a:pt x="756415" y="931321"/>
                  <a:pt x="360862" y="936198"/>
                </a:cubicBezTo>
                <a:cubicBezTo>
                  <a:pt x="-34691" y="941075"/>
                  <a:pt x="822" y="726644"/>
                  <a:pt x="822" y="46814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11"/>
          <p:cNvSpPr/>
          <p:nvPr/>
        </p:nvSpPr>
        <p:spPr>
          <a:xfrm>
            <a:off x="4396100" y="2680076"/>
            <a:ext cx="3304493" cy="841088"/>
          </a:xfrm>
          <a:custGeom>
            <a:avLst/>
            <a:gdLst>
              <a:gd name="connsiteX0" fmla="*/ 0 w 720080"/>
              <a:gd name="connsiteY0" fmla="*/ 468052 h 936104"/>
              <a:gd name="connsiteX1" fmla="*/ 360040 w 720080"/>
              <a:gd name="connsiteY1" fmla="*/ 0 h 936104"/>
              <a:gd name="connsiteX2" fmla="*/ 720080 w 720080"/>
              <a:gd name="connsiteY2" fmla="*/ 468052 h 936104"/>
              <a:gd name="connsiteX3" fmla="*/ 360040 w 720080"/>
              <a:gd name="connsiteY3" fmla="*/ 936104 h 936104"/>
              <a:gd name="connsiteX4" fmla="*/ 0 w 720080"/>
              <a:gd name="connsiteY4" fmla="*/ 468052 h 936104"/>
              <a:gd name="connsiteX0" fmla="*/ 822 w 2374138"/>
              <a:gd name="connsiteY0" fmla="*/ 468146 h 936279"/>
              <a:gd name="connsiteX1" fmla="*/ 360862 w 2374138"/>
              <a:gd name="connsiteY1" fmla="*/ 94 h 936279"/>
              <a:gd name="connsiteX2" fmla="*/ 2374138 w 2374138"/>
              <a:gd name="connsiteY2" fmla="*/ 438885 h 936279"/>
              <a:gd name="connsiteX3" fmla="*/ 360862 w 2374138"/>
              <a:gd name="connsiteY3" fmla="*/ 936198 h 936279"/>
              <a:gd name="connsiteX4" fmla="*/ 822 w 2374138"/>
              <a:gd name="connsiteY4" fmla="*/ 468146 h 93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4138" h="936279">
                <a:moveTo>
                  <a:pt x="822" y="468146"/>
                </a:moveTo>
                <a:cubicBezTo>
                  <a:pt x="822" y="209648"/>
                  <a:pt x="-34691" y="4971"/>
                  <a:pt x="360862" y="94"/>
                </a:cubicBezTo>
                <a:cubicBezTo>
                  <a:pt x="756415" y="-4783"/>
                  <a:pt x="2374138" y="180387"/>
                  <a:pt x="2374138" y="438885"/>
                </a:cubicBezTo>
                <a:cubicBezTo>
                  <a:pt x="2374138" y="697383"/>
                  <a:pt x="756415" y="931321"/>
                  <a:pt x="360862" y="936198"/>
                </a:cubicBezTo>
                <a:cubicBezTo>
                  <a:pt x="-34691" y="941075"/>
                  <a:pt x="822" y="726644"/>
                  <a:pt x="822" y="468146"/>
                </a:cubicBezTo>
                <a:close/>
              </a:path>
            </a:pathLst>
          </a:custGeom>
          <a:solidFill>
            <a:srgbClr val="FF006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11"/>
          <p:cNvSpPr/>
          <p:nvPr/>
        </p:nvSpPr>
        <p:spPr>
          <a:xfrm rot="5400000">
            <a:off x="6270806" y="3773339"/>
            <a:ext cx="2909839" cy="841088"/>
          </a:xfrm>
          <a:custGeom>
            <a:avLst/>
            <a:gdLst>
              <a:gd name="connsiteX0" fmla="*/ 0 w 720080"/>
              <a:gd name="connsiteY0" fmla="*/ 468052 h 936104"/>
              <a:gd name="connsiteX1" fmla="*/ 360040 w 720080"/>
              <a:gd name="connsiteY1" fmla="*/ 0 h 936104"/>
              <a:gd name="connsiteX2" fmla="*/ 720080 w 720080"/>
              <a:gd name="connsiteY2" fmla="*/ 468052 h 936104"/>
              <a:gd name="connsiteX3" fmla="*/ 360040 w 720080"/>
              <a:gd name="connsiteY3" fmla="*/ 936104 h 936104"/>
              <a:gd name="connsiteX4" fmla="*/ 0 w 720080"/>
              <a:gd name="connsiteY4" fmla="*/ 468052 h 936104"/>
              <a:gd name="connsiteX0" fmla="*/ 822 w 2374138"/>
              <a:gd name="connsiteY0" fmla="*/ 468146 h 936279"/>
              <a:gd name="connsiteX1" fmla="*/ 360862 w 2374138"/>
              <a:gd name="connsiteY1" fmla="*/ 94 h 936279"/>
              <a:gd name="connsiteX2" fmla="*/ 2374138 w 2374138"/>
              <a:gd name="connsiteY2" fmla="*/ 438885 h 936279"/>
              <a:gd name="connsiteX3" fmla="*/ 360862 w 2374138"/>
              <a:gd name="connsiteY3" fmla="*/ 936198 h 936279"/>
              <a:gd name="connsiteX4" fmla="*/ 822 w 2374138"/>
              <a:gd name="connsiteY4" fmla="*/ 468146 h 93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4138" h="936279">
                <a:moveTo>
                  <a:pt x="822" y="468146"/>
                </a:moveTo>
                <a:cubicBezTo>
                  <a:pt x="822" y="209648"/>
                  <a:pt x="-34691" y="4971"/>
                  <a:pt x="360862" y="94"/>
                </a:cubicBezTo>
                <a:cubicBezTo>
                  <a:pt x="756415" y="-4783"/>
                  <a:pt x="2374138" y="180387"/>
                  <a:pt x="2374138" y="438885"/>
                </a:cubicBezTo>
                <a:cubicBezTo>
                  <a:pt x="2374138" y="697383"/>
                  <a:pt x="756415" y="931321"/>
                  <a:pt x="360862" y="936198"/>
                </a:cubicBezTo>
                <a:cubicBezTo>
                  <a:pt x="-34691" y="941075"/>
                  <a:pt x="822" y="726644"/>
                  <a:pt x="822" y="468146"/>
                </a:cubicBezTo>
                <a:close/>
              </a:path>
            </a:pathLst>
          </a:custGeom>
          <a:solidFill>
            <a:srgbClr val="67D55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1"/>
          <p:cNvSpPr/>
          <p:nvPr/>
        </p:nvSpPr>
        <p:spPr>
          <a:xfrm rot="10800000">
            <a:off x="4396099" y="5180327"/>
            <a:ext cx="3391897" cy="841088"/>
          </a:xfrm>
          <a:custGeom>
            <a:avLst/>
            <a:gdLst>
              <a:gd name="connsiteX0" fmla="*/ 0 w 720080"/>
              <a:gd name="connsiteY0" fmla="*/ 468052 h 936104"/>
              <a:gd name="connsiteX1" fmla="*/ 360040 w 720080"/>
              <a:gd name="connsiteY1" fmla="*/ 0 h 936104"/>
              <a:gd name="connsiteX2" fmla="*/ 720080 w 720080"/>
              <a:gd name="connsiteY2" fmla="*/ 468052 h 936104"/>
              <a:gd name="connsiteX3" fmla="*/ 360040 w 720080"/>
              <a:gd name="connsiteY3" fmla="*/ 936104 h 936104"/>
              <a:gd name="connsiteX4" fmla="*/ 0 w 720080"/>
              <a:gd name="connsiteY4" fmla="*/ 468052 h 936104"/>
              <a:gd name="connsiteX0" fmla="*/ 822 w 2374138"/>
              <a:gd name="connsiteY0" fmla="*/ 468146 h 936279"/>
              <a:gd name="connsiteX1" fmla="*/ 360862 w 2374138"/>
              <a:gd name="connsiteY1" fmla="*/ 94 h 936279"/>
              <a:gd name="connsiteX2" fmla="*/ 2374138 w 2374138"/>
              <a:gd name="connsiteY2" fmla="*/ 438885 h 936279"/>
              <a:gd name="connsiteX3" fmla="*/ 360862 w 2374138"/>
              <a:gd name="connsiteY3" fmla="*/ 936198 h 936279"/>
              <a:gd name="connsiteX4" fmla="*/ 822 w 2374138"/>
              <a:gd name="connsiteY4" fmla="*/ 468146 h 93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4138" h="936279">
                <a:moveTo>
                  <a:pt x="822" y="468146"/>
                </a:moveTo>
                <a:cubicBezTo>
                  <a:pt x="822" y="209648"/>
                  <a:pt x="-34691" y="4971"/>
                  <a:pt x="360862" y="94"/>
                </a:cubicBezTo>
                <a:cubicBezTo>
                  <a:pt x="756415" y="-4783"/>
                  <a:pt x="2374138" y="180387"/>
                  <a:pt x="2374138" y="438885"/>
                </a:cubicBezTo>
                <a:cubicBezTo>
                  <a:pt x="2374138" y="697383"/>
                  <a:pt x="756415" y="931321"/>
                  <a:pt x="360862" y="936198"/>
                </a:cubicBezTo>
                <a:cubicBezTo>
                  <a:pt x="-34691" y="941075"/>
                  <a:pt x="822" y="726644"/>
                  <a:pt x="822" y="468146"/>
                </a:cubicBezTo>
                <a:close/>
              </a:path>
            </a:pathLst>
          </a:cu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448800" y="6509099"/>
            <a:ext cx="2743200" cy="365125"/>
          </a:xfrm>
        </p:spPr>
        <p:txBody>
          <a:bodyPr/>
          <a:lstStyle/>
          <a:p>
            <a:fld id="{D8D1C9FF-6B86-4A97-8B8F-65F4A0D85DBA}" type="slidenum">
              <a:rPr lang="zh-TW" altLang="en-US" smtClean="0"/>
              <a:pPr/>
              <a:t>8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451690" y="1266257"/>
            <a:ext cx="3312368" cy="461665"/>
            <a:chOff x="3131840" y="889816"/>
            <a:chExt cx="3312368" cy="461665"/>
          </a:xfrm>
        </p:grpSpPr>
        <p:sp>
          <p:nvSpPr>
            <p:cNvPr id="6" name="六邊形 5"/>
            <p:cNvSpPr/>
            <p:nvPr/>
          </p:nvSpPr>
          <p:spPr>
            <a:xfrm>
              <a:off x="3131840" y="951570"/>
              <a:ext cx="3312368" cy="360040"/>
            </a:xfrm>
            <a:prstGeom prst="hexagon">
              <a:avLst>
                <a:gd name="adj" fmla="val 17812"/>
                <a:gd name="vf" fmla="val 115470"/>
              </a:avLst>
            </a:prstGeom>
            <a:solidFill>
              <a:srgbClr val="823F9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129232" y="88981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</a:rPr>
                <a:t>前</a:t>
              </a:r>
              <a:r>
                <a:rPr lang="en-US" altLang="zh-TW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</a:rPr>
                <a:t>&amp;</a:t>
              </a:r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</a:rPr>
                <a:t>後端</a:t>
              </a:r>
              <a:endPara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4284123" y="35787"/>
            <a:ext cx="341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前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後端｜</a:t>
            </a:r>
            <a:r>
              <a:rPr lang="zh-TW" altLang="en-US" dirty="0" smtClean="0">
                <a:solidFill>
                  <a:schemeClr val="bg1">
                    <a:lumMod val="65000"/>
                  </a:schemeClr>
                </a:solidFill>
              </a:rPr>
              <a:t>規劃時程</a:t>
            </a:r>
            <a:r>
              <a:rPr lang="zh-TW" altLang="en-US" dirty="0" smtClean="0"/>
              <a:t>｜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遊戲內容</a:t>
            </a:r>
          </a:p>
        </p:txBody>
      </p:sp>
      <p:grpSp>
        <p:nvGrpSpPr>
          <p:cNvPr id="13" name="群組 12"/>
          <p:cNvGrpSpPr>
            <a:grpSpLocks noChangeAspect="1"/>
          </p:cNvGrpSpPr>
          <p:nvPr/>
        </p:nvGrpSpPr>
        <p:grpSpPr>
          <a:xfrm>
            <a:off x="3425778" y="2086140"/>
            <a:ext cx="1962127" cy="1973372"/>
            <a:chOff x="2910336" y="1700597"/>
            <a:chExt cx="1231325" cy="12383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橢圓 15"/>
            <p:cNvSpPr/>
            <p:nvPr/>
          </p:nvSpPr>
          <p:spPr>
            <a:xfrm>
              <a:off x="2910336" y="1707654"/>
              <a:ext cx="1231325" cy="1231325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2996519" y="1700597"/>
              <a:ext cx="1062441" cy="123132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5000">
                  <a:srgbClr val="FF0066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055978" y="2216720"/>
              <a:ext cx="976120" cy="289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版面配置</a:t>
              </a:r>
              <a:endPara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33" name="＞形箭號 32"/>
          <p:cNvSpPr/>
          <p:nvPr/>
        </p:nvSpPr>
        <p:spPr>
          <a:xfrm rot="1181160">
            <a:off x="2784350" y="2047541"/>
            <a:ext cx="1026933" cy="343951"/>
          </a:xfrm>
          <a:prstGeom prst="chevron">
            <a:avLst/>
          </a:prstGeom>
          <a:solidFill>
            <a:srgbClr val="FF006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前端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8" name="群組 27"/>
          <p:cNvGrpSpPr>
            <a:grpSpLocks noChangeAspect="1"/>
          </p:cNvGrpSpPr>
          <p:nvPr/>
        </p:nvGrpSpPr>
        <p:grpSpPr>
          <a:xfrm>
            <a:off x="6845304" y="2084899"/>
            <a:ext cx="1962127" cy="1962127"/>
            <a:chOff x="5148063" y="1625856"/>
            <a:chExt cx="1231325" cy="1231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橢圓 30"/>
            <p:cNvSpPr/>
            <p:nvPr/>
          </p:nvSpPr>
          <p:spPr>
            <a:xfrm>
              <a:off x="5148063" y="1625856"/>
              <a:ext cx="1231325" cy="1231325"/>
            </a:xfrm>
            <a:prstGeom prst="ellipse">
              <a:avLst/>
            </a:prstGeom>
            <a:solidFill>
              <a:srgbClr val="67D55C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5249053" y="1625856"/>
              <a:ext cx="1043157" cy="123132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5000">
                  <a:srgbClr val="67D55C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56390" y="2086132"/>
              <a:ext cx="886635" cy="289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Channel</a:t>
              </a:r>
              <a:endPara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8" name="群組 17"/>
          <p:cNvGrpSpPr>
            <a:grpSpLocks noChangeAspect="1"/>
          </p:cNvGrpSpPr>
          <p:nvPr/>
        </p:nvGrpSpPr>
        <p:grpSpPr>
          <a:xfrm>
            <a:off x="3422947" y="4536669"/>
            <a:ext cx="1962127" cy="1968786"/>
            <a:chOff x="2936721" y="3431667"/>
            <a:chExt cx="1231325" cy="1235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橢圓 20"/>
            <p:cNvSpPr/>
            <p:nvPr/>
          </p:nvSpPr>
          <p:spPr>
            <a:xfrm>
              <a:off x="2936721" y="3435846"/>
              <a:ext cx="1231325" cy="1231325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3024680" y="3431667"/>
              <a:ext cx="1059037" cy="123132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5000">
                  <a:schemeClr val="accent2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974567" y="3924124"/>
              <a:ext cx="1169195" cy="289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SQLite</a:t>
              </a:r>
              <a:endPara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3" name="群組 22"/>
          <p:cNvGrpSpPr>
            <a:grpSpLocks noChangeAspect="1"/>
          </p:cNvGrpSpPr>
          <p:nvPr/>
        </p:nvGrpSpPr>
        <p:grpSpPr>
          <a:xfrm>
            <a:off x="6845304" y="4598907"/>
            <a:ext cx="2235638" cy="1983027"/>
            <a:chOff x="5148064" y="3335742"/>
            <a:chExt cx="1402966" cy="12444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橢圓 25"/>
            <p:cNvSpPr/>
            <p:nvPr/>
          </p:nvSpPr>
          <p:spPr>
            <a:xfrm>
              <a:off x="5148064" y="3335742"/>
              <a:ext cx="1231325" cy="123132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5240117" y="3348858"/>
              <a:ext cx="1061028" cy="123132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5000">
                  <a:srgbClr val="7030A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434881" y="3842230"/>
              <a:ext cx="1116149" cy="289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</a:rPr>
                <a:t>Django</a:t>
              </a:r>
              <a:endPara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34" name="＞形箭號 33"/>
          <p:cNvSpPr/>
          <p:nvPr/>
        </p:nvSpPr>
        <p:spPr>
          <a:xfrm rot="20418840" flipH="1">
            <a:off x="8433235" y="2171763"/>
            <a:ext cx="1026000" cy="345600"/>
          </a:xfrm>
          <a:prstGeom prst="chevron">
            <a:avLst/>
          </a:prstGeom>
          <a:solidFill>
            <a:srgbClr val="67D5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後端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＞形箭號 34"/>
          <p:cNvSpPr/>
          <p:nvPr/>
        </p:nvSpPr>
        <p:spPr>
          <a:xfrm rot="20951935" flipH="1">
            <a:off x="8474796" y="4735623"/>
            <a:ext cx="1026000" cy="345600"/>
          </a:xfrm>
          <a:prstGeom prst="chevron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後端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＞形箭號 35"/>
          <p:cNvSpPr/>
          <p:nvPr/>
        </p:nvSpPr>
        <p:spPr>
          <a:xfrm rot="648065">
            <a:off x="2757410" y="4629745"/>
            <a:ext cx="1026000" cy="345600"/>
          </a:xfrm>
          <a:prstGeom prst="chevron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後端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75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7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75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0" grpId="0" animBg="1"/>
      <p:bldP spid="1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1C9FF-6B86-4A97-8B8F-65F4A0D85DBA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284000" y="36000"/>
            <a:ext cx="341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65000"/>
                  </a:schemeClr>
                </a:solidFill>
              </a:rPr>
              <a:t>前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zh-TW" altLang="en-US" dirty="0" smtClean="0">
                <a:solidFill>
                  <a:schemeClr val="bg1">
                    <a:lumMod val="65000"/>
                  </a:schemeClr>
                </a:solidFill>
              </a:rPr>
              <a:t>後端</a:t>
            </a:r>
            <a:r>
              <a:rPr lang="zh-TW" altLang="en-US" dirty="0" smtClean="0"/>
              <a:t>｜</a:t>
            </a:r>
            <a:r>
              <a:rPr lang="zh-TW" altLang="en-US" dirty="0"/>
              <a:t>規劃時程</a:t>
            </a:r>
            <a:r>
              <a:rPr lang="zh-TW" altLang="en-US" dirty="0" smtClean="0"/>
              <a:t>｜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遊戲內容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4505325" y="1646747"/>
            <a:ext cx="3312368" cy="461665"/>
            <a:chOff x="3131840" y="915566"/>
            <a:chExt cx="3312368" cy="461665"/>
          </a:xfrm>
        </p:grpSpPr>
        <p:sp>
          <p:nvSpPr>
            <p:cNvPr id="6" name="六邊形 5"/>
            <p:cNvSpPr/>
            <p:nvPr/>
          </p:nvSpPr>
          <p:spPr>
            <a:xfrm>
              <a:off x="3131840" y="951570"/>
              <a:ext cx="3312368" cy="360040"/>
            </a:xfrm>
            <a:prstGeom prst="hexagon">
              <a:avLst>
                <a:gd name="adj" fmla="val 17812"/>
                <a:gd name="vf" fmla="val 115470"/>
              </a:avLst>
            </a:prstGeom>
            <a:solidFill>
              <a:srgbClr val="7030A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995936" y="915566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</a:rPr>
                <a:t>規劃時程</a:t>
              </a:r>
              <a:endPara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221719" y="3692197"/>
            <a:ext cx="10143082" cy="566739"/>
            <a:chOff x="1310209" y="4186236"/>
            <a:chExt cx="10143082" cy="566739"/>
          </a:xfrm>
        </p:grpSpPr>
        <p:sp>
          <p:nvSpPr>
            <p:cNvPr id="28" name="矩形 27"/>
            <p:cNvSpPr/>
            <p:nvPr/>
          </p:nvSpPr>
          <p:spPr>
            <a:xfrm>
              <a:off x="1676400" y="4369592"/>
              <a:ext cx="9567341" cy="1762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橢圓 1"/>
            <p:cNvSpPr/>
            <p:nvPr/>
          </p:nvSpPr>
          <p:spPr>
            <a:xfrm>
              <a:off x="1314450" y="4210050"/>
              <a:ext cx="571500" cy="542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8567216" y="4186237"/>
              <a:ext cx="571500" cy="542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3781425" y="4210050"/>
              <a:ext cx="571500" cy="542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096000" y="4210050"/>
              <a:ext cx="571500" cy="542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10881791" y="4186236"/>
              <a:ext cx="571500" cy="542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1310209" y="4210050"/>
              <a:ext cx="571500" cy="5429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692686" y="3891031"/>
            <a:ext cx="2000250" cy="160734"/>
          </a:xfrm>
          <a:prstGeom prst="rect">
            <a:avLst/>
          </a:prstGeom>
          <a:solidFill>
            <a:srgbClr val="8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1230201" y="3716008"/>
            <a:ext cx="571500" cy="542925"/>
          </a:xfrm>
          <a:prstGeom prst="ellipse">
            <a:avLst/>
          </a:prstGeom>
          <a:solidFill>
            <a:srgbClr val="8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3684453" y="3711244"/>
            <a:ext cx="571500" cy="542925"/>
          </a:xfrm>
          <a:prstGeom prst="ellipse">
            <a:avLst/>
          </a:prstGeom>
          <a:solidFill>
            <a:srgbClr val="8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059031" y="3890905"/>
            <a:ext cx="2000250" cy="160734"/>
          </a:xfrm>
          <a:prstGeom prst="rect">
            <a:avLst/>
          </a:prstGeom>
          <a:solidFill>
            <a:srgbClr val="8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015992" y="3712301"/>
            <a:ext cx="571500" cy="542925"/>
          </a:xfrm>
          <a:prstGeom prst="ellipse">
            <a:avLst/>
          </a:prstGeom>
          <a:solidFill>
            <a:srgbClr val="8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512645" y="3883292"/>
            <a:ext cx="2000250" cy="160734"/>
          </a:xfrm>
          <a:prstGeom prst="rect">
            <a:avLst/>
          </a:prstGeom>
          <a:solidFill>
            <a:srgbClr val="8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8475718" y="3688372"/>
            <a:ext cx="571500" cy="542925"/>
          </a:xfrm>
          <a:prstGeom prst="ellipse">
            <a:avLst/>
          </a:prstGeom>
          <a:solidFill>
            <a:srgbClr val="8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10798775" y="3675397"/>
            <a:ext cx="571500" cy="542925"/>
          </a:xfrm>
          <a:prstGeom prst="ellipse">
            <a:avLst/>
          </a:prstGeom>
          <a:solidFill>
            <a:srgbClr val="8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8807007" y="3883292"/>
            <a:ext cx="2000250" cy="160734"/>
          </a:xfrm>
          <a:prstGeom prst="rect">
            <a:avLst/>
          </a:prstGeom>
          <a:solidFill>
            <a:srgbClr val="823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3237238" y="4385786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823F94"/>
                </a:solidFill>
              </a:rPr>
              <a:t>4/21 – 5/5 </a:t>
            </a:r>
            <a:endParaRPr lang="en-US" altLang="zh-TW" b="1" dirty="0" smtClean="0">
              <a:solidFill>
                <a:srgbClr val="823F94"/>
              </a:solidFill>
            </a:endParaRPr>
          </a:p>
          <a:p>
            <a:pPr algn="ctr"/>
            <a:r>
              <a:rPr lang="zh-TW" altLang="en-US" b="1" dirty="0" smtClean="0">
                <a:solidFill>
                  <a:srgbClr val="823F94"/>
                </a:solidFill>
              </a:rPr>
              <a:t>前</a:t>
            </a:r>
            <a:r>
              <a:rPr lang="zh-TW" altLang="en-US" b="1" dirty="0">
                <a:solidFill>
                  <a:srgbClr val="823F94"/>
                </a:solidFill>
              </a:rPr>
              <a:t>端介面</a:t>
            </a:r>
            <a:r>
              <a:rPr lang="zh-TW" altLang="en-US" b="1" dirty="0" smtClean="0">
                <a:solidFill>
                  <a:srgbClr val="823F94"/>
                </a:solidFill>
              </a:rPr>
              <a:t>開</a:t>
            </a:r>
            <a:r>
              <a:rPr lang="zh-TW" altLang="en-US" b="1" dirty="0">
                <a:solidFill>
                  <a:srgbClr val="823F94"/>
                </a:solidFill>
              </a:rPr>
              <a:t>發</a:t>
            </a:r>
          </a:p>
        </p:txBody>
      </p:sp>
      <p:sp>
        <p:nvSpPr>
          <p:cNvPr id="42" name="矩形 41"/>
          <p:cNvSpPr/>
          <p:nvPr/>
        </p:nvSpPr>
        <p:spPr>
          <a:xfrm>
            <a:off x="753210" y="3128486"/>
            <a:ext cx="18133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823F94"/>
                </a:solidFill>
              </a:rPr>
              <a:t>4/20 </a:t>
            </a:r>
            <a:endParaRPr lang="en-US" altLang="zh-TW" b="1" dirty="0" smtClean="0">
              <a:solidFill>
                <a:srgbClr val="823F94"/>
              </a:solidFill>
            </a:endParaRPr>
          </a:p>
          <a:p>
            <a:pPr algn="ctr"/>
            <a:r>
              <a:rPr lang="zh-TW" altLang="en-US" b="1" dirty="0" smtClean="0">
                <a:solidFill>
                  <a:srgbClr val="823F94"/>
                </a:solidFill>
              </a:rPr>
              <a:t>簡報</a:t>
            </a:r>
            <a:r>
              <a:rPr lang="zh-TW" altLang="en-US" b="1" dirty="0">
                <a:solidFill>
                  <a:srgbClr val="823F94"/>
                </a:solidFill>
              </a:rPr>
              <a:t>繳交github</a:t>
            </a:r>
          </a:p>
        </p:txBody>
      </p:sp>
      <p:sp>
        <p:nvSpPr>
          <p:cNvPr id="43" name="矩形 42"/>
          <p:cNvSpPr/>
          <p:nvPr/>
        </p:nvSpPr>
        <p:spPr>
          <a:xfrm>
            <a:off x="4748606" y="3091620"/>
            <a:ext cx="30893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823F94"/>
                </a:solidFill>
              </a:rPr>
              <a:t>5/6 – 5/26 </a:t>
            </a:r>
            <a:endParaRPr lang="en-US" altLang="zh-TW" b="1" dirty="0" smtClean="0">
              <a:solidFill>
                <a:srgbClr val="823F94"/>
              </a:solidFill>
            </a:endParaRPr>
          </a:p>
          <a:p>
            <a:pPr algn="ctr"/>
            <a:r>
              <a:rPr lang="zh-TW" altLang="en-US" b="1" dirty="0" smtClean="0">
                <a:solidFill>
                  <a:srgbClr val="823F94"/>
                </a:solidFill>
              </a:rPr>
              <a:t>後</a:t>
            </a:r>
            <a:r>
              <a:rPr lang="zh-TW" altLang="en-US" b="1" dirty="0">
                <a:solidFill>
                  <a:srgbClr val="823F94"/>
                </a:solidFill>
              </a:rPr>
              <a:t>端伺服器架設</a:t>
            </a:r>
            <a:r>
              <a:rPr lang="en-US" altLang="zh-TW" b="1" dirty="0">
                <a:solidFill>
                  <a:srgbClr val="823F94"/>
                </a:solidFill>
              </a:rPr>
              <a:t>+</a:t>
            </a:r>
            <a:r>
              <a:rPr lang="zh-TW" altLang="en-US" b="1" dirty="0">
                <a:solidFill>
                  <a:srgbClr val="823F94"/>
                </a:solidFill>
              </a:rPr>
              <a:t>資料庫串連</a:t>
            </a:r>
          </a:p>
        </p:txBody>
      </p:sp>
      <p:sp>
        <p:nvSpPr>
          <p:cNvPr id="45" name="矩形 44"/>
          <p:cNvSpPr/>
          <p:nvPr/>
        </p:nvSpPr>
        <p:spPr>
          <a:xfrm>
            <a:off x="8137592" y="4188012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823F94"/>
                </a:solidFill>
              </a:rPr>
              <a:t>5/27 – </a:t>
            </a:r>
            <a:r>
              <a:rPr lang="en-US" altLang="zh-TW" b="1" dirty="0" smtClean="0">
                <a:solidFill>
                  <a:srgbClr val="823F94"/>
                </a:solidFill>
              </a:rPr>
              <a:t>6/4 </a:t>
            </a:r>
          </a:p>
          <a:p>
            <a:pPr algn="ctr"/>
            <a:r>
              <a:rPr lang="zh-TW" altLang="en-US" b="1" dirty="0" smtClean="0">
                <a:solidFill>
                  <a:srgbClr val="823F94"/>
                </a:solidFill>
              </a:rPr>
              <a:t>前後</a:t>
            </a:r>
            <a:r>
              <a:rPr lang="zh-TW" altLang="en-US" b="1" dirty="0">
                <a:solidFill>
                  <a:srgbClr val="823F94"/>
                </a:solidFill>
              </a:rPr>
              <a:t>端整合</a:t>
            </a:r>
          </a:p>
        </p:txBody>
      </p:sp>
      <p:sp>
        <p:nvSpPr>
          <p:cNvPr id="46" name="矩形 45"/>
          <p:cNvSpPr/>
          <p:nvPr/>
        </p:nvSpPr>
        <p:spPr>
          <a:xfrm>
            <a:off x="10525052" y="3062665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823F94"/>
                </a:solidFill>
              </a:rPr>
              <a:t>6/5 </a:t>
            </a:r>
          </a:p>
          <a:p>
            <a:pPr algn="ctr"/>
            <a:r>
              <a:rPr lang="zh-TW" altLang="en-US" b="1" dirty="0" smtClean="0">
                <a:solidFill>
                  <a:srgbClr val="823F94"/>
                </a:solidFill>
              </a:rPr>
              <a:t>期末報</a:t>
            </a:r>
            <a:r>
              <a:rPr lang="zh-TW" altLang="en-US" b="1" dirty="0">
                <a:solidFill>
                  <a:srgbClr val="823F94"/>
                </a:solidFill>
              </a:rPr>
              <a:t>告</a:t>
            </a:r>
          </a:p>
        </p:txBody>
      </p:sp>
    </p:spTree>
    <p:extLst>
      <p:ext uri="{BB962C8B-B14F-4D97-AF65-F5344CB8AC3E}">
        <p14:creationId xmlns:p14="http://schemas.microsoft.com/office/powerpoint/2010/main" xmlns="" val="310447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588</Words>
  <Application>Microsoft Office PowerPoint</Application>
  <PresentationFormat>自訂</PresentationFormat>
  <Paragraphs>116</Paragraphs>
  <Slides>29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0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tel10623978@gmail.com</dc:creator>
  <cp:lastModifiedBy>飛天朱</cp:lastModifiedBy>
  <cp:revision>104</cp:revision>
  <dcterms:created xsi:type="dcterms:W3CDTF">2019-04-09T15:14:56Z</dcterms:created>
  <dcterms:modified xsi:type="dcterms:W3CDTF">2019-06-05T01:49:49Z</dcterms:modified>
</cp:coreProperties>
</file>